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png" ContentType="image/png"/>
  <Default Extension="fntdata" ContentType="application/x-fontdata"/>
  <Default Extension="svg" ContentType="image/svg+xml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.xml" ContentType="application/vnd.openxmlformats-officedocument.presentationml.slide+xml"/>
  <Override PartName="/ppt/revisionInfo.xml" ContentType="application/vnd.ms-powerpoint.revisioninfo+xml"/>
  <Override PartName="/ppt/slides/slide6.xml" ContentType="application/vnd.openxmlformats-officedocument.presentationml.slide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changesInfos/changesInfo1.xml" ContentType="application/vnd.ms-powerpoint.changesinfo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extended-properties" Target="/docProps/app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Archivo Black" panose="020B0604020202020204" charset="0"/>
      <p:regular r:id="rId10"/>
    </p:embeddedFont>
    <p:embeddedFont>
      <p:font typeface="Open Sans Ultra-Bold" panose="020B0604020202020204" charset="0"/>
      <p:regular r:id="rId11"/>
    </p:embeddedFont>
    <p:embeddedFont>
      <p:font typeface="Roboto 1" panose="020B0604020202020204" charset="0"/>
      <p:regular r:id="rId12"/>
    </p:embeddedFont>
    <p:embeddedFont>
      <p:font typeface="Roboto 1 Bold" panose="020B0604020202020204" charset="0"/>
      <p:regular r:id="rId13"/>
    </p:embeddedFont>
    <p:embeddedFont>
      <p:font typeface="Roboto 2" panose="020B0604020202020204" charset="0"/>
      <p:regular r:id="rId14"/>
    </p:embeddedFont>
    <p:embeddedFont>
      <p:font typeface="Roboto 2 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4C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1986E7-2829-4253-8D49-947FFA526C88}" v="21" dt="2026-01-12T14:19:40.5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7.xml" Id="rId8" /><Relationship Type="http://schemas.openxmlformats.org/officeDocument/2006/relationships/font" Target="/ppt/fonts/font4.fntdata" Id="rId13" /><Relationship Type="http://schemas.openxmlformats.org/officeDocument/2006/relationships/theme" Target="/ppt/theme/theme1.xml" Id="rId18" /><Relationship Type="http://schemas.openxmlformats.org/officeDocument/2006/relationships/slide" Target="/ppt/slides/slide2.xml" Id="rId3" /><Relationship Type="http://schemas.microsoft.com/office/2015/10/relationships/revisionInfo" Target="/ppt/revisionInfo.xml" Id="rId21" /><Relationship Type="http://schemas.openxmlformats.org/officeDocument/2006/relationships/slide" Target="/ppt/slides/slide6.xml" Id="rId7" /><Relationship Type="http://schemas.openxmlformats.org/officeDocument/2006/relationships/font" Target="/ppt/fonts/font3.fntdata" Id="rId12" /><Relationship Type="http://schemas.openxmlformats.org/officeDocument/2006/relationships/viewProps" Target="/ppt/viewProps.xml" Id="rId17" /><Relationship Type="http://schemas.openxmlformats.org/officeDocument/2006/relationships/slide" Target="/ppt/slides/slide1.xml" Id="rId2" /><Relationship Type="http://schemas.openxmlformats.org/officeDocument/2006/relationships/presProps" Target="/ppt/presProps.xml" Id="rId16" /><Relationship Type="http://schemas.microsoft.com/office/2016/11/relationships/changesInfo" Target="/ppt/changesInfos/changesInfo1.xml" Id="rId20" /><Relationship Type="http://schemas.openxmlformats.org/officeDocument/2006/relationships/slideMaster" Target="/ppt/slideMasters/slideMaster1.xml" Id="rId1" /><Relationship Type="http://schemas.openxmlformats.org/officeDocument/2006/relationships/slide" Target="/ppt/slides/slide5.xml" Id="rId6" /><Relationship Type="http://schemas.openxmlformats.org/officeDocument/2006/relationships/font" Target="/ppt/fonts/font2.fntdata" Id="rId11" /><Relationship Type="http://schemas.openxmlformats.org/officeDocument/2006/relationships/slide" Target="/ppt/slides/slide4.xml" Id="rId5" /><Relationship Type="http://schemas.openxmlformats.org/officeDocument/2006/relationships/font" Target="/ppt/fonts/font6.fntdata" Id="rId15" /><Relationship Type="http://schemas.openxmlformats.org/officeDocument/2006/relationships/font" Target="/ppt/fonts/font1.fntdata" Id="rId10" /><Relationship Type="http://schemas.openxmlformats.org/officeDocument/2006/relationships/tableStyles" Target="/ppt/tableStyles.xml" Id="rId19" /><Relationship Type="http://schemas.openxmlformats.org/officeDocument/2006/relationships/slide" Target="/ppt/slides/slide3.xml" Id="rId4" /><Relationship Type="http://schemas.openxmlformats.org/officeDocument/2006/relationships/slide" Target="/ppt/slides/slide8.xml" Id="rId9" /><Relationship Type="http://schemas.openxmlformats.org/officeDocument/2006/relationships/font" Target="/ppt/fonts/font5.fntdata" Id="rId14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idy Vanessa" userId="bf884d8e-d4ab-42ce-a329-14cbc938fced" providerId="ADAL" clId="{D49C87D7-7199-4774-A61D-BB326E71F6A9}"/>
    <pc:docChg chg="undo custSel modSld">
      <pc:chgData name="Breidy Vanessa" userId="bf884d8e-d4ab-42ce-a329-14cbc938fced" providerId="ADAL" clId="{D49C87D7-7199-4774-A61D-BB326E71F6A9}" dt="2026-01-12T14:19:50.676" v="136" actId="207"/>
      <pc:docMkLst>
        <pc:docMk/>
      </pc:docMkLst>
      <pc:sldChg chg="modSp mod">
        <pc:chgData name="Breidy Vanessa" userId="bf884d8e-d4ab-42ce-a329-14cbc938fced" providerId="ADAL" clId="{D49C87D7-7199-4774-A61D-BB326E71F6A9}" dt="2026-01-12T14:19:50.676" v="136" actId="207"/>
        <pc:sldMkLst>
          <pc:docMk/>
          <pc:sldMk cId="0" sldId="256"/>
        </pc:sldMkLst>
        <pc:spChg chg="mod">
          <ac:chgData name="Breidy Vanessa" userId="bf884d8e-d4ab-42ce-a329-14cbc938fced" providerId="ADAL" clId="{D49C87D7-7199-4774-A61D-BB326E71F6A9}" dt="2026-01-12T14:19:50.676" v="136" actId="207"/>
          <ac:spMkLst>
            <pc:docMk/>
            <pc:sldMk cId="0" sldId="256"/>
            <ac:spMk id="5" creationId="{00000000-0000-0000-0000-000000000000}"/>
          </ac:spMkLst>
        </pc:spChg>
      </pc:sldChg>
      <pc:sldChg chg="addSp delSp modSp mod">
        <pc:chgData name="Breidy Vanessa" userId="bf884d8e-d4ab-42ce-a329-14cbc938fced" providerId="ADAL" clId="{D49C87D7-7199-4774-A61D-BB326E71F6A9}" dt="2026-01-12T13:35:30.045" v="35"/>
        <pc:sldMkLst>
          <pc:docMk/>
          <pc:sldMk cId="0" sldId="259"/>
        </pc:sldMkLst>
        <pc:spChg chg="mod">
          <ac:chgData name="Breidy Vanessa" userId="bf884d8e-d4ab-42ce-a329-14cbc938fced" providerId="ADAL" clId="{D49C87D7-7199-4774-A61D-BB326E71F6A9}" dt="2026-01-12T13:33:09.578" v="1"/>
          <ac:spMkLst>
            <pc:docMk/>
            <pc:sldMk cId="0" sldId="259"/>
            <ac:spMk id="28" creationId="{BF83853E-5508-215E-3C3F-84280271EE6E}"/>
          </ac:spMkLst>
        </pc:spChg>
        <pc:spChg chg="mod">
          <ac:chgData name="Breidy Vanessa" userId="bf884d8e-d4ab-42ce-a329-14cbc938fced" providerId="ADAL" clId="{D49C87D7-7199-4774-A61D-BB326E71F6A9}" dt="2026-01-12T13:33:09.578" v="1"/>
          <ac:spMkLst>
            <pc:docMk/>
            <pc:sldMk cId="0" sldId="259"/>
            <ac:spMk id="29" creationId="{634BC76E-2D14-55A3-739C-BA8A18CE21C6}"/>
          </ac:spMkLst>
        </pc:spChg>
        <pc:spChg chg="mod">
          <ac:chgData name="Breidy Vanessa" userId="bf884d8e-d4ab-42ce-a329-14cbc938fced" providerId="ADAL" clId="{D49C87D7-7199-4774-A61D-BB326E71F6A9}" dt="2026-01-12T13:33:09.578" v="1"/>
          <ac:spMkLst>
            <pc:docMk/>
            <pc:sldMk cId="0" sldId="259"/>
            <ac:spMk id="31" creationId="{603ADC15-0C74-1DC2-D83F-CDD672D5F15D}"/>
          </ac:spMkLst>
        </pc:spChg>
        <pc:spChg chg="mod">
          <ac:chgData name="Breidy Vanessa" userId="bf884d8e-d4ab-42ce-a329-14cbc938fced" providerId="ADAL" clId="{D49C87D7-7199-4774-A61D-BB326E71F6A9}" dt="2026-01-12T13:33:09.578" v="1"/>
          <ac:spMkLst>
            <pc:docMk/>
            <pc:sldMk cId="0" sldId="259"/>
            <ac:spMk id="32" creationId="{06972112-52C5-26AE-84C2-7D584711D874}"/>
          </ac:spMkLst>
        </pc:spChg>
        <pc:spChg chg="add mod">
          <ac:chgData name="Breidy Vanessa" userId="bf884d8e-d4ab-42ce-a329-14cbc938fced" providerId="ADAL" clId="{D49C87D7-7199-4774-A61D-BB326E71F6A9}" dt="2026-01-12T13:35:28.182" v="34"/>
          <ac:spMkLst>
            <pc:docMk/>
            <pc:sldMk cId="0" sldId="259"/>
            <ac:spMk id="33" creationId="{5C5DE0A1-B0B4-9EE6-C199-D99261EB9631}"/>
          </ac:spMkLst>
        </pc:spChg>
        <pc:spChg chg="add mod">
          <ac:chgData name="Breidy Vanessa" userId="bf884d8e-d4ab-42ce-a329-14cbc938fced" providerId="ADAL" clId="{D49C87D7-7199-4774-A61D-BB326E71F6A9}" dt="2026-01-12T13:35:30.045" v="35"/>
          <ac:spMkLst>
            <pc:docMk/>
            <pc:sldMk cId="0" sldId="259"/>
            <ac:spMk id="34" creationId="{BAD2F63F-A47C-F8B5-12B4-1AA6BCDD5731}"/>
          </ac:spMkLst>
        </pc:spChg>
        <pc:grpChg chg="del">
          <ac:chgData name="Breidy Vanessa" userId="bf884d8e-d4ab-42ce-a329-14cbc938fced" providerId="ADAL" clId="{D49C87D7-7199-4774-A61D-BB326E71F6A9}" dt="2026-01-12T13:33:09.132" v="0" actId="478"/>
          <ac:grpSpMkLst>
            <pc:docMk/>
            <pc:sldMk cId="0" sldId="259"/>
            <ac:grpSpMk id="15" creationId="{00000000-0000-0000-0000-000000000000}"/>
          </ac:grpSpMkLst>
        </pc:grpChg>
        <pc:grpChg chg="del">
          <ac:chgData name="Breidy Vanessa" userId="bf884d8e-d4ab-42ce-a329-14cbc938fced" providerId="ADAL" clId="{D49C87D7-7199-4774-A61D-BB326E71F6A9}" dt="2026-01-12T13:33:09.132" v="0" actId="478"/>
          <ac:grpSpMkLst>
            <pc:docMk/>
            <pc:sldMk cId="0" sldId="259"/>
            <ac:grpSpMk id="18" creationId="{00000000-0000-0000-0000-000000000000}"/>
          </ac:grpSpMkLst>
        </pc:grpChg>
        <pc:grpChg chg="del">
          <ac:chgData name="Breidy Vanessa" userId="bf884d8e-d4ab-42ce-a329-14cbc938fced" providerId="ADAL" clId="{D49C87D7-7199-4774-A61D-BB326E71F6A9}" dt="2026-01-12T13:33:09.132" v="0" actId="478"/>
          <ac:grpSpMkLst>
            <pc:docMk/>
            <pc:sldMk cId="0" sldId="259"/>
            <ac:grpSpMk id="21" creationId="{00000000-0000-0000-0000-000000000000}"/>
          </ac:grpSpMkLst>
        </pc:grpChg>
        <pc:grpChg chg="del">
          <ac:chgData name="Breidy Vanessa" userId="bf884d8e-d4ab-42ce-a329-14cbc938fced" providerId="ADAL" clId="{D49C87D7-7199-4774-A61D-BB326E71F6A9}" dt="2026-01-12T13:33:09.132" v="0" actId="478"/>
          <ac:grpSpMkLst>
            <pc:docMk/>
            <pc:sldMk cId="0" sldId="259"/>
            <ac:grpSpMk id="24" creationId="{00000000-0000-0000-0000-000000000000}"/>
          </ac:grpSpMkLst>
        </pc:grpChg>
        <pc:grpChg chg="add mod">
          <ac:chgData name="Breidy Vanessa" userId="bf884d8e-d4ab-42ce-a329-14cbc938fced" providerId="ADAL" clId="{D49C87D7-7199-4774-A61D-BB326E71F6A9}" dt="2026-01-12T13:33:16.742" v="10" actId="1035"/>
          <ac:grpSpMkLst>
            <pc:docMk/>
            <pc:sldMk cId="0" sldId="259"/>
            <ac:grpSpMk id="27" creationId="{B891FDC9-978F-6EE1-0B3F-8FE5046D4181}"/>
          </ac:grpSpMkLst>
        </pc:grpChg>
        <pc:grpChg chg="add mod">
          <ac:chgData name="Breidy Vanessa" userId="bf884d8e-d4ab-42ce-a329-14cbc938fced" providerId="ADAL" clId="{D49C87D7-7199-4774-A61D-BB326E71F6A9}" dt="2026-01-12T13:33:16.742" v="10" actId="1035"/>
          <ac:grpSpMkLst>
            <pc:docMk/>
            <pc:sldMk cId="0" sldId="259"/>
            <ac:grpSpMk id="30" creationId="{6467A2A3-5F54-67C3-3412-999042C1B0C8}"/>
          </ac:grpSpMkLst>
        </pc:grpChg>
      </pc:sldChg>
      <pc:sldChg chg="addSp delSp modSp mod">
        <pc:chgData name="Breidy Vanessa" userId="bf884d8e-d4ab-42ce-a329-14cbc938fced" providerId="ADAL" clId="{D49C87D7-7199-4774-A61D-BB326E71F6A9}" dt="2026-01-12T13:35:24.582" v="33"/>
        <pc:sldMkLst>
          <pc:docMk/>
          <pc:sldMk cId="0" sldId="261"/>
        </pc:sldMkLst>
        <pc:spChg chg="add mod">
          <ac:chgData name="Breidy Vanessa" userId="bf884d8e-d4ab-42ce-a329-14cbc938fced" providerId="ADAL" clId="{D49C87D7-7199-4774-A61D-BB326E71F6A9}" dt="2026-01-12T13:35:20.996" v="32" actId="20577"/>
          <ac:spMkLst>
            <pc:docMk/>
            <pc:sldMk cId="0" sldId="261"/>
            <ac:spMk id="24" creationId="{44EF7606-4ED0-3BC8-D402-4A37F17EF551}"/>
          </ac:spMkLst>
        </pc:spChg>
        <pc:spChg chg="add del mod">
          <ac:chgData name="Breidy Vanessa" userId="bf884d8e-d4ab-42ce-a329-14cbc938fced" providerId="ADAL" clId="{D49C87D7-7199-4774-A61D-BB326E71F6A9}" dt="2026-01-12T13:34:02.619" v="16" actId="478"/>
          <ac:spMkLst>
            <pc:docMk/>
            <pc:sldMk cId="0" sldId="261"/>
            <ac:spMk id="25" creationId="{EBE8A2A5-3E10-5A83-65D7-11878CB8C806}"/>
          </ac:spMkLst>
        </pc:spChg>
        <pc:spChg chg="add mod">
          <ac:chgData name="Breidy Vanessa" userId="bf884d8e-d4ab-42ce-a329-14cbc938fced" providerId="ADAL" clId="{D49C87D7-7199-4774-A61D-BB326E71F6A9}" dt="2026-01-12T13:35:24.582" v="33"/>
          <ac:spMkLst>
            <pc:docMk/>
            <pc:sldMk cId="0" sldId="261"/>
            <ac:spMk id="26" creationId="{578FD6AC-EDA8-91C6-D89D-1BE73B17B3C6}"/>
          </ac:spMkLst>
        </pc:spChg>
        <pc:grpChg chg="del">
          <ac:chgData name="Breidy Vanessa" userId="bf884d8e-d4ab-42ce-a329-14cbc938fced" providerId="ADAL" clId="{D49C87D7-7199-4774-A61D-BB326E71F6A9}" dt="2026-01-12T13:33:36.723" v="11" actId="478"/>
          <ac:grpSpMkLst>
            <pc:docMk/>
            <pc:sldMk cId="0" sldId="261"/>
            <ac:grpSpMk id="17" creationId="{00000000-0000-0000-0000-000000000000}"/>
          </ac:grpSpMkLst>
        </pc:grpChg>
        <pc:grpChg chg="del">
          <ac:chgData name="Breidy Vanessa" userId="bf884d8e-d4ab-42ce-a329-14cbc938fced" providerId="ADAL" clId="{D49C87D7-7199-4774-A61D-BB326E71F6A9}" dt="2026-01-12T13:34:12.852" v="19" actId="478"/>
          <ac:grpSpMkLst>
            <pc:docMk/>
            <pc:sldMk cId="0" sldId="261"/>
            <ac:grpSpMk id="20" creationId="{00000000-0000-0000-0000-000000000000}"/>
          </ac:grpSpMkLst>
        </pc:grpChg>
      </pc:sldChg>
      <pc:sldChg chg="addSp delSp modSp mod">
        <pc:chgData name="Breidy Vanessa" userId="bf884d8e-d4ab-42ce-a329-14cbc938fced" providerId="ADAL" clId="{D49C87D7-7199-4774-A61D-BB326E71F6A9}" dt="2026-01-12T13:41:38.985" v="88"/>
        <pc:sldMkLst>
          <pc:docMk/>
          <pc:sldMk cId="0" sldId="262"/>
        </pc:sldMkLst>
        <pc:spChg chg="mod">
          <ac:chgData name="Breidy Vanessa" userId="bf884d8e-d4ab-42ce-a329-14cbc938fced" providerId="ADAL" clId="{D49C87D7-7199-4774-A61D-BB326E71F6A9}" dt="2026-01-12T13:40:39.027" v="43" actId="207"/>
          <ac:spMkLst>
            <pc:docMk/>
            <pc:sldMk cId="0" sldId="262"/>
            <ac:spMk id="8" creationId="{00000000-0000-0000-0000-000000000000}"/>
          </ac:spMkLst>
        </pc:spChg>
        <pc:spChg chg="mod">
          <ac:chgData name="Breidy Vanessa" userId="bf884d8e-d4ab-42ce-a329-14cbc938fced" providerId="ADAL" clId="{D49C87D7-7199-4774-A61D-BB326E71F6A9}" dt="2026-01-12T13:41:36.564" v="87"/>
          <ac:spMkLst>
            <pc:docMk/>
            <pc:sldMk cId="0" sldId="262"/>
            <ac:spMk id="9" creationId="{00000000-0000-0000-0000-000000000000}"/>
          </ac:spMkLst>
        </pc:spChg>
        <pc:spChg chg="mod">
          <ac:chgData name="Breidy Vanessa" userId="bf884d8e-d4ab-42ce-a329-14cbc938fced" providerId="ADAL" clId="{D49C87D7-7199-4774-A61D-BB326E71F6A9}" dt="2026-01-12T13:41:38.985" v="88"/>
          <ac:spMkLst>
            <pc:docMk/>
            <pc:sldMk cId="0" sldId="262"/>
            <ac:spMk id="10" creationId="{00000000-0000-0000-0000-000000000000}"/>
          </ac:spMkLst>
        </pc:spChg>
        <pc:spChg chg="mod">
          <ac:chgData name="Breidy Vanessa" userId="bf884d8e-d4ab-42ce-a329-14cbc938fced" providerId="ADAL" clId="{D49C87D7-7199-4774-A61D-BB326E71F6A9}" dt="2026-01-12T13:41:31.804" v="86" actId="20577"/>
          <ac:spMkLst>
            <pc:docMk/>
            <pc:sldMk cId="0" sldId="262"/>
            <ac:spMk id="11" creationId="{00000000-0000-0000-0000-000000000000}"/>
          </ac:spMkLst>
        </pc:spChg>
        <pc:spChg chg="add mod">
          <ac:chgData name="Breidy Vanessa" userId="bf884d8e-d4ab-42ce-a329-14cbc938fced" providerId="ADAL" clId="{D49C87D7-7199-4774-A61D-BB326E71F6A9}" dt="2026-01-12T13:35:35.816" v="36"/>
          <ac:spMkLst>
            <pc:docMk/>
            <pc:sldMk cId="0" sldId="262"/>
            <ac:spMk id="25" creationId="{0F7A085C-01E7-47F7-9C22-AE0BB12D4B74}"/>
          </ac:spMkLst>
        </pc:spChg>
        <pc:spChg chg="add mod">
          <ac:chgData name="Breidy Vanessa" userId="bf884d8e-d4ab-42ce-a329-14cbc938fced" providerId="ADAL" clId="{D49C87D7-7199-4774-A61D-BB326E71F6A9}" dt="2026-01-12T13:35:38.172" v="37"/>
          <ac:spMkLst>
            <pc:docMk/>
            <pc:sldMk cId="0" sldId="262"/>
            <ac:spMk id="26" creationId="{3C3B5B76-5E21-A2BC-9CC1-0D1C168C89D9}"/>
          </ac:spMkLst>
        </pc:spChg>
        <pc:spChg chg="add mod">
          <ac:chgData name="Breidy Vanessa" userId="bf884d8e-d4ab-42ce-a329-14cbc938fced" providerId="ADAL" clId="{D49C87D7-7199-4774-A61D-BB326E71F6A9}" dt="2026-01-12T13:35:40.102" v="38"/>
          <ac:spMkLst>
            <pc:docMk/>
            <pc:sldMk cId="0" sldId="262"/>
            <ac:spMk id="27" creationId="{7027C7D3-6B2F-BDEB-912C-0D5D9E188E6B}"/>
          </ac:spMkLst>
        </pc:spChg>
        <pc:grpChg chg="del">
          <ac:chgData name="Breidy Vanessa" userId="bf884d8e-d4ab-42ce-a329-14cbc938fced" providerId="ADAL" clId="{D49C87D7-7199-4774-A61D-BB326E71F6A9}" dt="2026-01-12T13:34:29.497" v="21" actId="478"/>
          <ac:grpSpMkLst>
            <pc:docMk/>
            <pc:sldMk cId="0" sldId="262"/>
            <ac:grpSpMk id="2" creationId="{00000000-0000-0000-0000-000000000000}"/>
          </ac:grpSpMkLst>
        </pc:grpChg>
        <pc:grpChg chg="del">
          <ac:chgData name="Breidy Vanessa" userId="bf884d8e-d4ab-42ce-a329-14cbc938fced" providerId="ADAL" clId="{D49C87D7-7199-4774-A61D-BB326E71F6A9}" dt="2026-01-12T13:34:29.497" v="21" actId="478"/>
          <ac:grpSpMkLst>
            <pc:docMk/>
            <pc:sldMk cId="0" sldId="262"/>
            <ac:grpSpMk id="4" creationId="{00000000-0000-0000-0000-000000000000}"/>
          </ac:grpSpMkLst>
        </pc:grpChg>
        <pc:grpChg chg="del">
          <ac:chgData name="Breidy Vanessa" userId="bf884d8e-d4ab-42ce-a329-14cbc938fced" providerId="ADAL" clId="{D49C87D7-7199-4774-A61D-BB326E71F6A9}" dt="2026-01-12T13:34:29.497" v="21" actId="478"/>
          <ac:grpSpMkLst>
            <pc:docMk/>
            <pc:sldMk cId="0" sldId="262"/>
            <ac:grpSpMk id="6" creationId="{00000000-0000-0000-0000-000000000000}"/>
          </ac:grpSpMkLst>
        </pc:grpChg>
      </pc:sldChg>
    </pc:docChg>
  </pc:docChgLst>
</pc:chgInfo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7" /><Relationship Type="http://schemas.openxmlformats.org/officeDocument/2006/relationships/theme" Target="/ppt/theme/theme1.xml" Id="rId12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image" Target="/ppt/media/image2.png" Id="rId3" /><Relationship Type="http://schemas.openxmlformats.org/officeDocument/2006/relationships/image" Target="/ppt/media/image1.png" Id="rId2" /><Relationship Type="http://schemas.openxmlformats.org/officeDocument/2006/relationships/slideLayout" Target="/ppt/slideLayouts/slideLayout7.xml" Id="rId1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image" Target="/ppt/media/image3.png" Id="rId3" /><Relationship Type="http://schemas.openxmlformats.org/officeDocument/2006/relationships/image" Target="/ppt/media/image1.png" Id="rId2" /><Relationship Type="http://schemas.openxmlformats.org/officeDocument/2006/relationships/slideLayout" Target="/ppt/slideLayouts/slideLayout7.xml" Id="rId1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Layout" Target="/ppt/slideLayouts/slideLayout7.xml" Id="r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Layout" Target="/ppt/slideLayouts/slideLayout7.xml" Id="rId1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Layout" Target="/ppt/slideLayouts/slideLayout7.xml" Id="rId1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Layout" Target="/ppt/slideLayouts/slideLayout7.xml" Id="rId1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Layout" Target="/ppt/slideLayouts/slideLayout7.xml" Id="rId1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image" Target="/ppt/media/image9.svg" Id="rId8" /><Relationship Type="http://schemas.openxmlformats.org/officeDocument/2006/relationships/image" Target="/ppt/media/image14.png" Id="rId13" /><Relationship Type="http://schemas.openxmlformats.org/officeDocument/2006/relationships/image" Target="/ppt/media/image4.png" Id="rId3" /><Relationship Type="http://schemas.openxmlformats.org/officeDocument/2006/relationships/image" Target="/ppt/media/image8.png" Id="rId7" /><Relationship Type="http://schemas.openxmlformats.org/officeDocument/2006/relationships/image" Target="/ppt/media/image13.svg" Id="rId12" /><Relationship Type="http://schemas.openxmlformats.org/officeDocument/2006/relationships/image" Target="/ppt/media/image3.png" Id="rId17" /><Relationship Type="http://schemas.openxmlformats.org/officeDocument/2006/relationships/image" Target="/ppt/media/image1.png" Id="rId2" /><Relationship Type="http://schemas.openxmlformats.org/officeDocument/2006/relationships/image" Target="/ppt/media/image17.svg" Id="rId16" /><Relationship Type="http://schemas.openxmlformats.org/officeDocument/2006/relationships/slideLayout" Target="/ppt/slideLayouts/slideLayout7.xml" Id="rId1" /><Relationship Type="http://schemas.openxmlformats.org/officeDocument/2006/relationships/image" Target="/ppt/media/image7.svg" Id="rId6" /><Relationship Type="http://schemas.openxmlformats.org/officeDocument/2006/relationships/image" Target="/ppt/media/image12.png" Id="rId11" /><Relationship Type="http://schemas.openxmlformats.org/officeDocument/2006/relationships/image" Target="/ppt/media/image6.png" Id="rId5" /><Relationship Type="http://schemas.openxmlformats.org/officeDocument/2006/relationships/image" Target="/ppt/media/image16.png" Id="rId15" /><Relationship Type="http://schemas.openxmlformats.org/officeDocument/2006/relationships/image" Target="/ppt/media/image11.svg" Id="rId10" /><Relationship Type="http://schemas.openxmlformats.org/officeDocument/2006/relationships/image" Target="/ppt/media/image5.svg" Id="rId4" /><Relationship Type="http://schemas.openxmlformats.org/officeDocument/2006/relationships/image" Target="/ppt/media/image10.png" Id="rId9" /><Relationship Type="http://schemas.openxmlformats.org/officeDocument/2006/relationships/image" Target="/ppt/media/image15.svg" Id="rId14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4C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 t="-13835" r="-5416" b="-13835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3" name="AutoShape 3"/>
          <p:cNvSpPr/>
          <p:nvPr/>
        </p:nvSpPr>
        <p:spPr>
          <a:xfrm>
            <a:off x="0" y="5911746"/>
            <a:ext cx="3393562" cy="0"/>
          </a:xfrm>
          <a:prstGeom prst="line">
            <a:avLst/>
          </a:prstGeom>
          <a:ln w="38100" cap="flat">
            <a:solidFill>
              <a:srgbClr val="D620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4" name="AutoShape 4"/>
          <p:cNvSpPr/>
          <p:nvPr/>
        </p:nvSpPr>
        <p:spPr>
          <a:xfrm>
            <a:off x="14894438" y="5911746"/>
            <a:ext cx="3393562" cy="0"/>
          </a:xfrm>
          <a:prstGeom prst="line">
            <a:avLst/>
          </a:prstGeom>
          <a:ln w="38100" cap="flat">
            <a:solidFill>
              <a:srgbClr val="D620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5" name="TextBox 5"/>
          <p:cNvSpPr txBox="1"/>
          <p:nvPr/>
        </p:nvSpPr>
        <p:spPr>
          <a:xfrm>
            <a:off x="1028700" y="3723516"/>
            <a:ext cx="16169611" cy="1269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fr-FR" sz="5400" dirty="0">
                <a:solidFill>
                  <a:schemeClr val="bg1"/>
                </a:solidFill>
                <a:latin typeface="Archivo Black" panose="020B0604020202020204" charset="0"/>
              </a:rPr>
              <a:t>INSÉREZ LE TITRE DE LA PRÉSENTATION</a:t>
            </a:r>
            <a:endParaRPr lang="en-US" sz="5400" dirty="0">
              <a:solidFill>
                <a:schemeClr val="bg1"/>
              </a:solidFill>
              <a:latin typeface="Archivo Black" panose="020B0604020202020204" charset="0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547910" y="5656476"/>
            <a:ext cx="11192180" cy="431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 spc="1125">
                <a:solidFill>
                  <a:srgbClr val="FFFFFF"/>
                </a:solidFill>
                <a:latin typeface="Roboto 1"/>
                <a:ea typeface="Roboto 1"/>
                <a:cs typeface="Roboto 1"/>
                <a:sym typeface="Roboto 1"/>
              </a:rPr>
              <a:t>Plus d’informations à ajouter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68001" y="8843310"/>
            <a:ext cx="8663588" cy="35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 spc="112">
                <a:solidFill>
                  <a:srgbClr val="FFFFFF"/>
                </a:solidFill>
                <a:latin typeface="Roboto 2 Bold"/>
                <a:ea typeface="Roboto 2 Bold"/>
                <a:cs typeface="Roboto 2 Bold"/>
                <a:sym typeface="Roboto 2 Bold"/>
              </a:rPr>
              <a:t>Insérez le nom du/de la présentateur·rice et la date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064940" y="981075"/>
            <a:ext cx="10743202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 b="1" spc="139">
                <a:solidFill>
                  <a:srgbClr val="FFFFFF"/>
                </a:solidFill>
                <a:latin typeface="Roboto 2 Bold"/>
                <a:ea typeface="Roboto 2 Bold"/>
                <a:cs typeface="Roboto 2 Bold"/>
                <a:sym typeface="Roboto 2 Bold"/>
              </a:rPr>
              <a:t>Insérez le logo du district ou de la Section locale</a:t>
            </a:r>
          </a:p>
        </p:txBody>
      </p:sp>
      <p:sp>
        <p:nvSpPr>
          <p:cNvPr id="9" name="Freeform 9"/>
          <p:cNvSpPr/>
          <p:nvPr/>
        </p:nvSpPr>
        <p:spPr>
          <a:xfrm>
            <a:off x="14894438" y="8545650"/>
            <a:ext cx="2364862" cy="939605"/>
          </a:xfrm>
          <a:custGeom>
            <a:avLst/>
            <a:gdLst/>
            <a:ahLst/>
            <a:cxnLst/>
            <a:rect l="l" t="t" r="r" b="b"/>
            <a:pathLst>
              <a:path w="2364862" h="939605">
                <a:moveTo>
                  <a:pt x="0" y="0"/>
                </a:moveTo>
                <a:lnTo>
                  <a:pt x="2364862" y="0"/>
                </a:lnTo>
                <a:lnTo>
                  <a:pt x="2364862" y="939606"/>
                </a:lnTo>
                <a:lnTo>
                  <a:pt x="0" y="9396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4C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 t="-13835" r="-5416" b="-13835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3" name="AutoShape 3"/>
          <p:cNvSpPr/>
          <p:nvPr/>
        </p:nvSpPr>
        <p:spPr>
          <a:xfrm>
            <a:off x="2941660" y="4375453"/>
            <a:ext cx="5381349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4" name="AutoShape 4"/>
          <p:cNvSpPr/>
          <p:nvPr/>
        </p:nvSpPr>
        <p:spPr>
          <a:xfrm>
            <a:off x="2941660" y="5099732"/>
            <a:ext cx="5381349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5" name="AutoShape 5"/>
          <p:cNvSpPr/>
          <p:nvPr/>
        </p:nvSpPr>
        <p:spPr>
          <a:xfrm>
            <a:off x="2941660" y="5824745"/>
            <a:ext cx="5381349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6" name="AutoShape 6"/>
          <p:cNvSpPr/>
          <p:nvPr/>
        </p:nvSpPr>
        <p:spPr>
          <a:xfrm>
            <a:off x="2941660" y="6549670"/>
            <a:ext cx="5381349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7" name="AutoShape 7"/>
          <p:cNvSpPr/>
          <p:nvPr/>
        </p:nvSpPr>
        <p:spPr>
          <a:xfrm>
            <a:off x="2941660" y="7274594"/>
            <a:ext cx="5381349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8" name="AutoShape 8"/>
          <p:cNvSpPr/>
          <p:nvPr/>
        </p:nvSpPr>
        <p:spPr>
          <a:xfrm>
            <a:off x="9982793" y="4375453"/>
            <a:ext cx="5381349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9" name="AutoShape 9"/>
          <p:cNvSpPr/>
          <p:nvPr/>
        </p:nvSpPr>
        <p:spPr>
          <a:xfrm>
            <a:off x="9982793" y="5099732"/>
            <a:ext cx="5381349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0" name="AutoShape 10"/>
          <p:cNvSpPr/>
          <p:nvPr/>
        </p:nvSpPr>
        <p:spPr>
          <a:xfrm>
            <a:off x="9982793" y="5824745"/>
            <a:ext cx="5381349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1" name="AutoShape 11"/>
          <p:cNvSpPr/>
          <p:nvPr/>
        </p:nvSpPr>
        <p:spPr>
          <a:xfrm>
            <a:off x="9982793" y="6549670"/>
            <a:ext cx="5381349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2" name="AutoShape 12"/>
          <p:cNvSpPr/>
          <p:nvPr/>
        </p:nvSpPr>
        <p:spPr>
          <a:xfrm>
            <a:off x="9982793" y="7274594"/>
            <a:ext cx="5381349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3" name="TextBox 13"/>
          <p:cNvSpPr txBox="1"/>
          <p:nvPr/>
        </p:nvSpPr>
        <p:spPr>
          <a:xfrm>
            <a:off x="2923857" y="4415340"/>
            <a:ext cx="5399152" cy="490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48"/>
              </a:lnSpc>
            </a:pPr>
            <a:r>
              <a:rPr lang="en-US" sz="2820">
                <a:solidFill>
                  <a:srgbClr val="FFFFFF"/>
                </a:solidFill>
                <a:latin typeface="Roboto 1"/>
                <a:ea typeface="Roboto 1"/>
                <a:cs typeface="Roboto 1"/>
                <a:sym typeface="Roboto 1"/>
              </a:rPr>
              <a:t>Insérez le titre de la diapositive ici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923857" y="5140353"/>
            <a:ext cx="5399152" cy="490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48"/>
              </a:lnSpc>
            </a:pPr>
            <a:r>
              <a:rPr lang="en-US" sz="2820">
                <a:solidFill>
                  <a:srgbClr val="FFFFFF"/>
                </a:solidFill>
                <a:latin typeface="Roboto 1"/>
                <a:ea typeface="Roboto 1"/>
                <a:cs typeface="Roboto 1"/>
                <a:sym typeface="Roboto 1"/>
              </a:rPr>
              <a:t>Insérez le titre de la diapositive ici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923857" y="5865277"/>
            <a:ext cx="5399152" cy="490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48"/>
              </a:lnSpc>
            </a:pPr>
            <a:r>
              <a:rPr lang="en-US" sz="2820">
                <a:solidFill>
                  <a:srgbClr val="FFFFFF"/>
                </a:solidFill>
                <a:latin typeface="Roboto 1"/>
                <a:ea typeface="Roboto 1"/>
                <a:cs typeface="Roboto 1"/>
                <a:sym typeface="Roboto 1"/>
              </a:rPr>
              <a:t>Insérez le titre de la diapositive ici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923857" y="6590202"/>
            <a:ext cx="5399152" cy="490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48"/>
              </a:lnSpc>
            </a:pPr>
            <a:r>
              <a:rPr lang="en-US" sz="2820">
                <a:solidFill>
                  <a:srgbClr val="FFFFFF"/>
                </a:solidFill>
                <a:latin typeface="Roboto 1"/>
                <a:ea typeface="Roboto 1"/>
                <a:cs typeface="Roboto 1"/>
                <a:sym typeface="Roboto 1"/>
              </a:rPr>
              <a:t>Insérez le titre de la diapositive ici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923857" y="7315126"/>
            <a:ext cx="5399152" cy="490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48"/>
              </a:lnSpc>
            </a:pPr>
            <a:r>
              <a:rPr lang="en-US" sz="2820">
                <a:solidFill>
                  <a:srgbClr val="FFFFFF"/>
                </a:solidFill>
                <a:latin typeface="Roboto 1"/>
                <a:ea typeface="Roboto 1"/>
                <a:cs typeface="Roboto 1"/>
                <a:sym typeface="Roboto 1"/>
              </a:rPr>
              <a:t>Insérez le titre de la diapositive ici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923857" y="3690416"/>
            <a:ext cx="5399152" cy="490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42"/>
              </a:lnSpc>
            </a:pPr>
            <a:r>
              <a:rPr lang="en-US" sz="2815">
                <a:solidFill>
                  <a:srgbClr val="FFFFFF"/>
                </a:solidFill>
                <a:latin typeface="Roboto 1"/>
                <a:ea typeface="Roboto 1"/>
                <a:cs typeface="Roboto 1"/>
                <a:sym typeface="Roboto 1"/>
              </a:rPr>
              <a:t>Insérez le titre de la diapositive ici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964991" y="4415340"/>
            <a:ext cx="5399152" cy="490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48"/>
              </a:lnSpc>
            </a:pPr>
            <a:r>
              <a:rPr lang="en-US" sz="2820">
                <a:solidFill>
                  <a:srgbClr val="FFFFFF"/>
                </a:solidFill>
                <a:latin typeface="Roboto 1"/>
                <a:ea typeface="Roboto 1"/>
                <a:cs typeface="Roboto 1"/>
                <a:sym typeface="Roboto 1"/>
              </a:rPr>
              <a:t>Insérez le titre de la diapositive ici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964991" y="5140353"/>
            <a:ext cx="5399152" cy="490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48"/>
              </a:lnSpc>
            </a:pPr>
            <a:r>
              <a:rPr lang="en-US" sz="2820">
                <a:solidFill>
                  <a:srgbClr val="FFFFFF"/>
                </a:solidFill>
                <a:latin typeface="Roboto 1"/>
                <a:ea typeface="Roboto 1"/>
                <a:cs typeface="Roboto 1"/>
                <a:sym typeface="Roboto 1"/>
              </a:rPr>
              <a:t>Insérez le titre de la diapositive ici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964991" y="5865277"/>
            <a:ext cx="5399152" cy="490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48"/>
              </a:lnSpc>
            </a:pPr>
            <a:r>
              <a:rPr lang="en-US" sz="2820">
                <a:solidFill>
                  <a:srgbClr val="FFFFFF"/>
                </a:solidFill>
                <a:latin typeface="Roboto 1"/>
                <a:ea typeface="Roboto 1"/>
                <a:cs typeface="Roboto 1"/>
                <a:sym typeface="Roboto 1"/>
              </a:rPr>
              <a:t>Insérez le titre de la diapositive ici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964991" y="6590202"/>
            <a:ext cx="5399152" cy="490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48"/>
              </a:lnSpc>
            </a:pPr>
            <a:r>
              <a:rPr lang="en-US" sz="2820">
                <a:solidFill>
                  <a:srgbClr val="FFFFFF"/>
                </a:solidFill>
                <a:latin typeface="Roboto 1"/>
                <a:ea typeface="Roboto 1"/>
                <a:cs typeface="Roboto 1"/>
                <a:sym typeface="Roboto 1"/>
              </a:rPr>
              <a:t>Insérez le titre de la diapositive ici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964991" y="7315126"/>
            <a:ext cx="5399152" cy="490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48"/>
              </a:lnSpc>
            </a:pPr>
            <a:r>
              <a:rPr lang="en-US" sz="2820">
                <a:solidFill>
                  <a:srgbClr val="FFFFFF"/>
                </a:solidFill>
                <a:latin typeface="Roboto 1"/>
                <a:ea typeface="Roboto 1"/>
                <a:cs typeface="Roboto 1"/>
                <a:sym typeface="Roboto 1"/>
              </a:rPr>
              <a:t>Insérez le titre de la diapositive ici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964991" y="3690416"/>
            <a:ext cx="5399152" cy="490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48"/>
              </a:lnSpc>
            </a:pPr>
            <a:r>
              <a:rPr lang="en-US" sz="2820">
                <a:solidFill>
                  <a:srgbClr val="FFFFFF"/>
                </a:solidFill>
                <a:latin typeface="Roboto 1"/>
                <a:ea typeface="Roboto 1"/>
                <a:cs typeface="Roboto 1"/>
                <a:sym typeface="Roboto 1"/>
              </a:rPr>
              <a:t>Insérez le titre de la diapositive ici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28700" y="1023416"/>
            <a:ext cx="16169611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Table des matières</a:t>
            </a:r>
          </a:p>
        </p:txBody>
      </p:sp>
      <p:sp>
        <p:nvSpPr>
          <p:cNvPr id="26" name="Freeform 26"/>
          <p:cNvSpPr/>
          <p:nvPr/>
        </p:nvSpPr>
        <p:spPr>
          <a:xfrm>
            <a:off x="16502566" y="8403476"/>
            <a:ext cx="1291361" cy="1250811"/>
          </a:xfrm>
          <a:custGeom>
            <a:avLst/>
            <a:gdLst/>
            <a:ahLst/>
            <a:cxnLst/>
            <a:rect l="l" t="t" r="r" b="b"/>
            <a:pathLst>
              <a:path w="1291361" h="1250811">
                <a:moveTo>
                  <a:pt x="0" y="0"/>
                </a:moveTo>
                <a:lnTo>
                  <a:pt x="1291361" y="0"/>
                </a:lnTo>
                <a:lnTo>
                  <a:pt x="1291361" y="1250811"/>
                </a:lnTo>
                <a:lnTo>
                  <a:pt x="0" y="12508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 r="-143783"/>
            </a:stretch>
          </a:blipFill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27428" y="9786789"/>
            <a:ext cx="5160572" cy="652086"/>
            <a:chOff x="0" y="0"/>
            <a:chExt cx="1359163" cy="1717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59163" cy="171743"/>
            </a:xfrm>
            <a:custGeom>
              <a:avLst/>
              <a:gdLst/>
              <a:ahLst/>
              <a:cxnLst/>
              <a:rect l="l" t="t" r="r" b="b"/>
              <a:pathLst>
                <a:path w="1359163" h="171743">
                  <a:moveTo>
                    <a:pt x="0" y="0"/>
                  </a:moveTo>
                  <a:lnTo>
                    <a:pt x="1359163" y="0"/>
                  </a:lnTo>
                  <a:lnTo>
                    <a:pt x="1359163" y="171743"/>
                  </a:lnTo>
                  <a:lnTo>
                    <a:pt x="0" y="171743"/>
                  </a:lnTo>
                  <a:close/>
                </a:path>
              </a:pathLst>
            </a:custGeom>
            <a:solidFill>
              <a:srgbClr val="D62029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359163" cy="228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786789"/>
            <a:ext cx="13604789" cy="652086"/>
            <a:chOff x="0" y="0"/>
            <a:chExt cx="3583154" cy="1717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583155" cy="171743"/>
            </a:xfrm>
            <a:custGeom>
              <a:avLst/>
              <a:gdLst/>
              <a:ahLst/>
              <a:cxnLst/>
              <a:rect l="l" t="t" r="r" b="b"/>
              <a:pathLst>
                <a:path w="3583155" h="171743">
                  <a:moveTo>
                    <a:pt x="0" y="0"/>
                  </a:moveTo>
                  <a:lnTo>
                    <a:pt x="3583155" y="0"/>
                  </a:lnTo>
                  <a:lnTo>
                    <a:pt x="3583155" y="171743"/>
                  </a:lnTo>
                  <a:lnTo>
                    <a:pt x="0" y="171743"/>
                  </a:lnTo>
                  <a:close/>
                </a:path>
              </a:pathLst>
            </a:custGeom>
            <a:solidFill>
              <a:srgbClr val="0F4C8B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3583154" cy="228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32955" y="1059562"/>
            <a:ext cx="16169611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0F4C8B"/>
                </a:solidFill>
                <a:latin typeface="Archivo Black"/>
                <a:ea typeface="Archivo Black"/>
                <a:cs typeface="Archivo Black"/>
                <a:sym typeface="Archivo Black"/>
              </a:rPr>
              <a:t>Insérez le titre de la diapositive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3089328" y="-230793"/>
            <a:ext cx="5465582" cy="652086"/>
            <a:chOff x="0" y="0"/>
            <a:chExt cx="1439495" cy="17174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39495" cy="171743"/>
            </a:xfrm>
            <a:custGeom>
              <a:avLst/>
              <a:gdLst/>
              <a:ahLst/>
              <a:cxnLst/>
              <a:rect l="l" t="t" r="r" b="b"/>
              <a:pathLst>
                <a:path w="1439495" h="171743">
                  <a:moveTo>
                    <a:pt x="0" y="0"/>
                  </a:moveTo>
                  <a:lnTo>
                    <a:pt x="1439495" y="0"/>
                  </a:lnTo>
                  <a:lnTo>
                    <a:pt x="1439495" y="171743"/>
                  </a:lnTo>
                  <a:lnTo>
                    <a:pt x="0" y="171743"/>
                  </a:lnTo>
                  <a:close/>
                </a:path>
              </a:pathLst>
            </a:custGeom>
            <a:solidFill>
              <a:srgbClr val="D62029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1439495" cy="228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38100" y="-230793"/>
            <a:ext cx="13604789" cy="652086"/>
            <a:chOff x="0" y="0"/>
            <a:chExt cx="3583154" cy="17174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583155" cy="171743"/>
            </a:xfrm>
            <a:custGeom>
              <a:avLst/>
              <a:gdLst/>
              <a:ahLst/>
              <a:cxnLst/>
              <a:rect l="l" t="t" r="r" b="b"/>
              <a:pathLst>
                <a:path w="3583155" h="171743">
                  <a:moveTo>
                    <a:pt x="0" y="0"/>
                  </a:moveTo>
                  <a:lnTo>
                    <a:pt x="3583155" y="0"/>
                  </a:lnTo>
                  <a:lnTo>
                    <a:pt x="3583155" y="171743"/>
                  </a:lnTo>
                  <a:lnTo>
                    <a:pt x="0" y="171743"/>
                  </a:lnTo>
                  <a:close/>
                </a:path>
              </a:pathLst>
            </a:custGeom>
            <a:solidFill>
              <a:srgbClr val="0F4C8B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3583154" cy="228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361530" y="2583562"/>
            <a:ext cx="14984525" cy="6556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F4C8B"/>
                </a:solidFill>
                <a:latin typeface="Roboto 1"/>
                <a:ea typeface="Roboto 1"/>
                <a:cs typeface="Roboto 1"/>
                <a:sym typeface="Roboto 1"/>
              </a:rPr>
              <a:t>Insérez le texte </a:t>
            </a: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0F4C8B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0F4C8B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0F4C8B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0F4C8B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0F4C8B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0F4C8B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0F4C8B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0F4C8B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0F4C8B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0F4C8B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0F4C8B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0F4C8B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0F4C8B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  <a:spcBef>
                <a:spcPct val="0"/>
              </a:spcBef>
            </a:pPr>
            <a:endParaRPr lang="en-US" sz="2499">
              <a:solidFill>
                <a:srgbClr val="0F4C8B"/>
              </a:solidFill>
              <a:latin typeface="Roboto 1"/>
              <a:ea typeface="Roboto 1"/>
              <a:cs typeface="Roboto 1"/>
              <a:sym typeface="Roboto 1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16502566" y="8403476"/>
            <a:ext cx="1291361" cy="1250811"/>
          </a:xfrm>
          <a:custGeom>
            <a:avLst/>
            <a:gdLst/>
            <a:ahLst/>
            <a:cxnLst/>
            <a:rect l="l" t="t" r="r" b="b"/>
            <a:pathLst>
              <a:path w="1291361" h="1250811">
                <a:moveTo>
                  <a:pt x="0" y="0"/>
                </a:moveTo>
                <a:lnTo>
                  <a:pt x="1291361" y="0"/>
                </a:lnTo>
                <a:lnTo>
                  <a:pt x="1291361" y="1250811"/>
                </a:lnTo>
                <a:lnTo>
                  <a:pt x="0" y="12508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r="-143783"/>
            </a:stretch>
          </a:blipFill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27428" y="9786789"/>
            <a:ext cx="5160572" cy="652086"/>
            <a:chOff x="0" y="0"/>
            <a:chExt cx="1359163" cy="1717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59163" cy="171743"/>
            </a:xfrm>
            <a:custGeom>
              <a:avLst/>
              <a:gdLst/>
              <a:ahLst/>
              <a:cxnLst/>
              <a:rect l="l" t="t" r="r" b="b"/>
              <a:pathLst>
                <a:path w="1359163" h="171743">
                  <a:moveTo>
                    <a:pt x="0" y="0"/>
                  </a:moveTo>
                  <a:lnTo>
                    <a:pt x="1359163" y="0"/>
                  </a:lnTo>
                  <a:lnTo>
                    <a:pt x="1359163" y="171743"/>
                  </a:lnTo>
                  <a:lnTo>
                    <a:pt x="0" y="171743"/>
                  </a:lnTo>
                  <a:close/>
                </a:path>
              </a:pathLst>
            </a:custGeom>
            <a:solidFill>
              <a:srgbClr val="D62029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359163" cy="228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786789"/>
            <a:ext cx="13604789" cy="652086"/>
            <a:chOff x="0" y="0"/>
            <a:chExt cx="3583154" cy="1717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583155" cy="171743"/>
            </a:xfrm>
            <a:custGeom>
              <a:avLst/>
              <a:gdLst/>
              <a:ahLst/>
              <a:cxnLst/>
              <a:rect l="l" t="t" r="r" b="b"/>
              <a:pathLst>
                <a:path w="3583155" h="171743">
                  <a:moveTo>
                    <a:pt x="0" y="0"/>
                  </a:moveTo>
                  <a:lnTo>
                    <a:pt x="3583155" y="0"/>
                  </a:lnTo>
                  <a:lnTo>
                    <a:pt x="3583155" y="171743"/>
                  </a:lnTo>
                  <a:lnTo>
                    <a:pt x="0" y="171743"/>
                  </a:lnTo>
                  <a:close/>
                </a:path>
              </a:pathLst>
            </a:custGeom>
            <a:solidFill>
              <a:srgbClr val="0F4C8B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3583154" cy="228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32955" y="1059562"/>
            <a:ext cx="16169611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0F4C8B"/>
                </a:solidFill>
                <a:latin typeface="Archivo Black"/>
                <a:ea typeface="Archivo Black"/>
                <a:cs typeface="Archivo Black"/>
                <a:sym typeface="Archivo Black"/>
              </a:rPr>
              <a:t>Insérez le titre de la diapositive 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3089328" y="-230793"/>
            <a:ext cx="5465582" cy="652086"/>
            <a:chOff x="0" y="0"/>
            <a:chExt cx="1439495" cy="17174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39495" cy="171743"/>
            </a:xfrm>
            <a:custGeom>
              <a:avLst/>
              <a:gdLst/>
              <a:ahLst/>
              <a:cxnLst/>
              <a:rect l="l" t="t" r="r" b="b"/>
              <a:pathLst>
                <a:path w="1439495" h="171743">
                  <a:moveTo>
                    <a:pt x="0" y="0"/>
                  </a:moveTo>
                  <a:lnTo>
                    <a:pt x="1439495" y="0"/>
                  </a:lnTo>
                  <a:lnTo>
                    <a:pt x="1439495" y="171743"/>
                  </a:lnTo>
                  <a:lnTo>
                    <a:pt x="0" y="171743"/>
                  </a:lnTo>
                  <a:close/>
                </a:path>
              </a:pathLst>
            </a:custGeom>
            <a:solidFill>
              <a:srgbClr val="D62029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1439495" cy="228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38100" y="-230793"/>
            <a:ext cx="13604789" cy="652086"/>
            <a:chOff x="0" y="0"/>
            <a:chExt cx="3583154" cy="17174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583155" cy="171743"/>
            </a:xfrm>
            <a:custGeom>
              <a:avLst/>
              <a:gdLst/>
              <a:ahLst/>
              <a:cxnLst/>
              <a:rect l="l" t="t" r="r" b="b"/>
              <a:pathLst>
                <a:path w="3583155" h="171743">
                  <a:moveTo>
                    <a:pt x="0" y="0"/>
                  </a:moveTo>
                  <a:lnTo>
                    <a:pt x="3583155" y="0"/>
                  </a:lnTo>
                  <a:lnTo>
                    <a:pt x="3583155" y="171743"/>
                  </a:lnTo>
                  <a:lnTo>
                    <a:pt x="0" y="171743"/>
                  </a:lnTo>
                  <a:close/>
                </a:path>
              </a:pathLst>
            </a:custGeom>
            <a:solidFill>
              <a:srgbClr val="0F4C8B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3583154" cy="228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361530" y="2583562"/>
            <a:ext cx="10097138" cy="611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F4C8B"/>
                </a:solidFill>
                <a:latin typeface="Roboto 1"/>
                <a:ea typeface="Roboto 1"/>
                <a:cs typeface="Roboto 1"/>
                <a:sym typeface="Roboto 1"/>
              </a:rPr>
              <a:t>Insérez le texte</a:t>
            </a: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0F4C8B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0F4C8B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0F4C8B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0F4C8B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0F4C8B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0F4C8B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0F4C8B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0F4C8B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0F4C8B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0F4C8B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0F4C8B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0F4C8B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  <a:spcBef>
                <a:spcPct val="0"/>
              </a:spcBef>
            </a:pPr>
            <a:endParaRPr lang="en-US" sz="2499">
              <a:solidFill>
                <a:srgbClr val="0F4C8B"/>
              </a:solidFill>
              <a:latin typeface="Roboto 1"/>
              <a:ea typeface="Roboto 1"/>
              <a:cs typeface="Roboto 1"/>
              <a:sym typeface="Roboto 1"/>
            </a:endParaRPr>
          </a:p>
        </p:txBody>
      </p:sp>
      <p:sp>
        <p:nvSpPr>
          <p:cNvPr id="26" name="Freeform 26"/>
          <p:cNvSpPr/>
          <p:nvPr/>
        </p:nvSpPr>
        <p:spPr>
          <a:xfrm>
            <a:off x="16502566" y="8403476"/>
            <a:ext cx="1291361" cy="1250811"/>
          </a:xfrm>
          <a:custGeom>
            <a:avLst/>
            <a:gdLst/>
            <a:ahLst/>
            <a:cxnLst/>
            <a:rect l="l" t="t" r="r" b="b"/>
            <a:pathLst>
              <a:path w="1291361" h="1250811">
                <a:moveTo>
                  <a:pt x="0" y="0"/>
                </a:moveTo>
                <a:lnTo>
                  <a:pt x="1291361" y="0"/>
                </a:lnTo>
                <a:lnTo>
                  <a:pt x="1291361" y="1250811"/>
                </a:lnTo>
                <a:lnTo>
                  <a:pt x="0" y="12508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r="-143783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27" name="Group 15">
            <a:extLst>
              <a:ext uri="{FF2B5EF4-FFF2-40B4-BE49-F238E27FC236}">
                <a16:creationId xmlns:a16="http://schemas.microsoft.com/office/drawing/2014/main" id="{B891FDC9-978F-6EE1-0B3F-8FE5046D4181}"/>
              </a:ext>
            </a:extLst>
          </p:cNvPr>
          <p:cNvGrpSpPr/>
          <p:nvPr/>
        </p:nvGrpSpPr>
        <p:grpSpPr>
          <a:xfrm>
            <a:off x="13604789" y="7536583"/>
            <a:ext cx="3963537" cy="783693"/>
            <a:chOff x="0" y="0"/>
            <a:chExt cx="1513747" cy="479667"/>
          </a:xfrm>
        </p:grpSpPr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BF83853E-5508-215E-3C3F-84280271EE6E}"/>
                </a:ext>
              </a:extLst>
            </p:cNvPr>
            <p:cNvSpPr/>
            <p:nvPr/>
          </p:nvSpPr>
          <p:spPr>
            <a:xfrm>
              <a:off x="0" y="0"/>
              <a:ext cx="1513747" cy="479667"/>
            </a:xfrm>
            <a:custGeom>
              <a:avLst/>
              <a:gdLst/>
              <a:ahLst/>
              <a:cxnLst/>
              <a:rect l="l" t="t" r="r" b="b"/>
              <a:pathLst>
                <a:path w="1513747" h="479667">
                  <a:moveTo>
                    <a:pt x="0" y="0"/>
                  </a:moveTo>
                  <a:lnTo>
                    <a:pt x="1513747" y="0"/>
                  </a:lnTo>
                  <a:lnTo>
                    <a:pt x="1513747" y="479667"/>
                  </a:lnTo>
                  <a:lnTo>
                    <a:pt x="0" y="479667"/>
                  </a:lnTo>
                  <a:close/>
                </a:path>
              </a:pathLst>
            </a:custGeom>
            <a:solidFill>
              <a:srgbClr val="0F4C8B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17">
              <a:extLst>
                <a:ext uri="{FF2B5EF4-FFF2-40B4-BE49-F238E27FC236}">
                  <a16:creationId xmlns:a16="http://schemas.microsoft.com/office/drawing/2014/main" id="{634BC76E-2D14-55A3-739C-BA8A18CE21C6}"/>
                </a:ext>
              </a:extLst>
            </p:cNvPr>
            <p:cNvSpPr txBox="1"/>
            <p:nvPr/>
          </p:nvSpPr>
          <p:spPr>
            <a:xfrm>
              <a:off x="0" y="-57150"/>
              <a:ext cx="1513747" cy="5368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30" name="Group 18">
            <a:extLst>
              <a:ext uri="{FF2B5EF4-FFF2-40B4-BE49-F238E27FC236}">
                <a16:creationId xmlns:a16="http://schemas.microsoft.com/office/drawing/2014/main" id="{6467A2A3-5F54-67C3-3412-999042C1B0C8}"/>
              </a:ext>
            </a:extLst>
          </p:cNvPr>
          <p:cNvGrpSpPr/>
          <p:nvPr/>
        </p:nvGrpSpPr>
        <p:grpSpPr>
          <a:xfrm>
            <a:off x="11012289" y="2247900"/>
            <a:ext cx="258125" cy="2295640"/>
            <a:chOff x="0" y="0"/>
            <a:chExt cx="98583" cy="876747"/>
          </a:xfrm>
        </p:grpSpPr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603ADC15-0C74-1DC2-D83F-CDD672D5F15D}"/>
                </a:ext>
              </a:extLst>
            </p:cNvPr>
            <p:cNvSpPr/>
            <p:nvPr/>
          </p:nvSpPr>
          <p:spPr>
            <a:xfrm>
              <a:off x="0" y="0"/>
              <a:ext cx="98583" cy="876747"/>
            </a:xfrm>
            <a:custGeom>
              <a:avLst/>
              <a:gdLst/>
              <a:ahLst/>
              <a:cxnLst/>
              <a:rect l="l" t="t" r="r" b="b"/>
              <a:pathLst>
                <a:path w="98583" h="876747">
                  <a:moveTo>
                    <a:pt x="0" y="0"/>
                  </a:moveTo>
                  <a:lnTo>
                    <a:pt x="98583" y="0"/>
                  </a:lnTo>
                  <a:lnTo>
                    <a:pt x="98583" y="876747"/>
                  </a:lnTo>
                  <a:lnTo>
                    <a:pt x="0" y="876747"/>
                  </a:lnTo>
                  <a:close/>
                </a:path>
              </a:pathLst>
            </a:custGeom>
            <a:solidFill>
              <a:srgbClr val="0F4C8B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2" name="TextBox 20">
              <a:extLst>
                <a:ext uri="{FF2B5EF4-FFF2-40B4-BE49-F238E27FC236}">
                  <a16:creationId xmlns:a16="http://schemas.microsoft.com/office/drawing/2014/main" id="{06972112-52C5-26AE-84C2-7D584711D874}"/>
                </a:ext>
              </a:extLst>
            </p:cNvPr>
            <p:cNvSpPr txBox="1"/>
            <p:nvPr/>
          </p:nvSpPr>
          <p:spPr>
            <a:xfrm>
              <a:off x="0" y="-57150"/>
              <a:ext cx="98583" cy="9338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5C5DE0A1-B0B4-9EE6-C199-D99261EB9631}"/>
              </a:ext>
            </a:extLst>
          </p:cNvPr>
          <p:cNvSpPr/>
          <p:nvPr/>
        </p:nvSpPr>
        <p:spPr>
          <a:xfrm>
            <a:off x="11270414" y="2247900"/>
            <a:ext cx="6297912" cy="2295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Insérez</a:t>
            </a:r>
            <a:r>
              <a:rPr lang="en-US" dirty="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 la photo</a:t>
            </a:r>
            <a:endParaRPr lang="en-CA" b="1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AD2F63F-A47C-F8B5-12B4-1AA6BCDD5731}"/>
              </a:ext>
            </a:extLst>
          </p:cNvPr>
          <p:cNvSpPr/>
          <p:nvPr/>
        </p:nvSpPr>
        <p:spPr>
          <a:xfrm>
            <a:off x="11270414" y="4760531"/>
            <a:ext cx="6297912" cy="310550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Insérez</a:t>
            </a:r>
            <a:r>
              <a:rPr lang="en-US" dirty="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 la photo</a:t>
            </a:r>
            <a:endParaRPr lang="en-CA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4C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5624365"/>
            <a:ext cx="4131872" cy="261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Roboto 1"/>
                <a:ea typeface="Roboto 1"/>
                <a:cs typeface="Roboto 1"/>
                <a:sym typeface="Roboto 1"/>
              </a:rPr>
              <a:t>Insérez le texte</a:t>
            </a: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FFFFFF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FFFFFF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FFFFFF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FFFFFF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FFFFFF"/>
              </a:solidFill>
              <a:latin typeface="Roboto 1"/>
              <a:ea typeface="Roboto 1"/>
              <a:cs typeface="Roboto 1"/>
              <a:sym typeface="Roboto 1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737843" y="5624365"/>
            <a:ext cx="3814099" cy="261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Roboto 1"/>
                <a:ea typeface="Roboto 1"/>
                <a:cs typeface="Roboto 1"/>
                <a:sym typeface="Roboto 1"/>
              </a:rPr>
              <a:t>Insérez le texte</a:t>
            </a: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FFFFFF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FFFFFF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FFFFFF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FFFFFF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FFFFFF"/>
              </a:solidFill>
              <a:latin typeface="Roboto 1"/>
              <a:ea typeface="Roboto 1"/>
              <a:cs typeface="Roboto 1"/>
              <a:sym typeface="Roboto 1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445507" y="5624365"/>
            <a:ext cx="3758642" cy="3051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Roboto 1"/>
                <a:ea typeface="Roboto 1"/>
                <a:cs typeface="Roboto 1"/>
                <a:sym typeface="Roboto 1"/>
              </a:rPr>
              <a:t>Insérez le texte</a:t>
            </a: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FFFFFF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FFFFFF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FFFFFF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FFFFFF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FFFFFF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FFFFFF"/>
              </a:solidFill>
              <a:latin typeface="Roboto 1"/>
              <a:ea typeface="Roboto 1"/>
              <a:cs typeface="Roboto 1"/>
              <a:sym typeface="Roboto 1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4078435"/>
            <a:ext cx="4812313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7500" b="1">
                <a:solidFill>
                  <a:srgbClr val="FFFFFF"/>
                </a:solidFill>
                <a:latin typeface="Roboto 1 Bold"/>
                <a:ea typeface="Roboto 1 Bold"/>
                <a:cs typeface="Roboto 1 Bold"/>
                <a:sym typeface="Roboto 1 Bold"/>
              </a:rPr>
              <a:t>20+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737843" y="4078435"/>
            <a:ext cx="4812313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7500" b="1">
                <a:solidFill>
                  <a:srgbClr val="FFFFFF"/>
                </a:solidFill>
                <a:latin typeface="Roboto 1 Bold"/>
                <a:ea typeface="Roboto 1 Bold"/>
                <a:cs typeface="Roboto 1 Bold"/>
                <a:sym typeface="Roboto 1 Bold"/>
              </a:rPr>
              <a:t>100+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445507" y="4078435"/>
            <a:ext cx="4812313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7500" b="1">
                <a:solidFill>
                  <a:srgbClr val="FFFFFF"/>
                </a:solidFill>
                <a:latin typeface="Roboto 1 Bold"/>
                <a:ea typeface="Roboto 1 Bold"/>
                <a:cs typeface="Roboto 1 Bold"/>
                <a:sym typeface="Roboto 1 Bold"/>
              </a:rPr>
              <a:t>97%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32955" y="1059562"/>
            <a:ext cx="16169611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  <a:spcBef>
                <a:spcPct val="0"/>
              </a:spcBef>
            </a:pPr>
            <a:r>
              <a:rPr lang="en-US" sz="6000" dirty="0" err="1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Insérez</a:t>
            </a:r>
            <a:r>
              <a:rPr lang="en-US" sz="6000" dirty="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 le </a:t>
            </a:r>
            <a:r>
              <a:rPr lang="en-US" sz="6000" dirty="0" err="1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titre</a:t>
            </a:r>
            <a:r>
              <a:rPr lang="en-US" sz="6000" dirty="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 de la diapositive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3089328" y="-230793"/>
            <a:ext cx="5465582" cy="652086"/>
            <a:chOff x="0" y="0"/>
            <a:chExt cx="1439495" cy="17174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39495" cy="171743"/>
            </a:xfrm>
            <a:custGeom>
              <a:avLst/>
              <a:gdLst/>
              <a:ahLst/>
              <a:cxnLst/>
              <a:rect l="l" t="t" r="r" b="b"/>
              <a:pathLst>
                <a:path w="1439495" h="171743">
                  <a:moveTo>
                    <a:pt x="0" y="0"/>
                  </a:moveTo>
                  <a:lnTo>
                    <a:pt x="1439495" y="0"/>
                  </a:lnTo>
                  <a:lnTo>
                    <a:pt x="1439495" y="171743"/>
                  </a:lnTo>
                  <a:lnTo>
                    <a:pt x="0" y="171743"/>
                  </a:lnTo>
                  <a:close/>
                </a:path>
              </a:pathLst>
            </a:custGeom>
            <a:solidFill>
              <a:srgbClr val="D62029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1439495" cy="228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9786789"/>
            <a:ext cx="5160572" cy="719286"/>
            <a:chOff x="0" y="0"/>
            <a:chExt cx="1359163" cy="18944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59163" cy="189442"/>
            </a:xfrm>
            <a:custGeom>
              <a:avLst/>
              <a:gdLst/>
              <a:ahLst/>
              <a:cxnLst/>
              <a:rect l="l" t="t" r="r" b="b"/>
              <a:pathLst>
                <a:path w="1359163" h="189442">
                  <a:moveTo>
                    <a:pt x="0" y="0"/>
                  </a:moveTo>
                  <a:lnTo>
                    <a:pt x="1359163" y="0"/>
                  </a:lnTo>
                  <a:lnTo>
                    <a:pt x="1359163" y="189442"/>
                  </a:lnTo>
                  <a:lnTo>
                    <a:pt x="0" y="189442"/>
                  </a:lnTo>
                  <a:close/>
                </a:path>
              </a:pathLst>
            </a:custGeom>
            <a:solidFill>
              <a:srgbClr val="D62029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1359163" cy="2465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6502566" y="8403476"/>
            <a:ext cx="1291361" cy="1250811"/>
          </a:xfrm>
          <a:custGeom>
            <a:avLst/>
            <a:gdLst/>
            <a:ahLst/>
            <a:cxnLst/>
            <a:rect l="l" t="t" r="r" b="b"/>
            <a:pathLst>
              <a:path w="1291361" h="1250811">
                <a:moveTo>
                  <a:pt x="0" y="0"/>
                </a:moveTo>
                <a:lnTo>
                  <a:pt x="1291361" y="0"/>
                </a:lnTo>
                <a:lnTo>
                  <a:pt x="1291361" y="1250811"/>
                </a:lnTo>
                <a:lnTo>
                  <a:pt x="0" y="12508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r="-143783"/>
            </a:stretch>
          </a:blipFill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5143500"/>
            <a:ext cx="8115300" cy="4114800"/>
            <a:chOff x="0" y="0"/>
            <a:chExt cx="2137363" cy="10837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37363" cy="1083733"/>
            </a:xfrm>
            <a:custGeom>
              <a:avLst/>
              <a:gdLst/>
              <a:ahLst/>
              <a:cxnLst/>
              <a:rect l="l" t="t" r="r" b="b"/>
              <a:pathLst>
                <a:path w="2137363" h="1083733">
                  <a:moveTo>
                    <a:pt x="0" y="0"/>
                  </a:moveTo>
                  <a:lnTo>
                    <a:pt x="2137363" y="0"/>
                  </a:lnTo>
                  <a:lnTo>
                    <a:pt x="2137363" y="1083733"/>
                  </a:lnTo>
                  <a:lnTo>
                    <a:pt x="0" y="1083733"/>
                  </a:lnTo>
                  <a:close/>
                </a:path>
              </a:pathLst>
            </a:custGeom>
            <a:solidFill>
              <a:srgbClr val="0F4C8B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137363" cy="11408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089328" y="-230793"/>
            <a:ext cx="5465582" cy="652086"/>
            <a:chOff x="0" y="0"/>
            <a:chExt cx="1439495" cy="1717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39495" cy="171743"/>
            </a:xfrm>
            <a:custGeom>
              <a:avLst/>
              <a:gdLst/>
              <a:ahLst/>
              <a:cxnLst/>
              <a:rect l="l" t="t" r="r" b="b"/>
              <a:pathLst>
                <a:path w="1439495" h="171743">
                  <a:moveTo>
                    <a:pt x="0" y="0"/>
                  </a:moveTo>
                  <a:lnTo>
                    <a:pt x="1439495" y="0"/>
                  </a:lnTo>
                  <a:lnTo>
                    <a:pt x="1439495" y="171743"/>
                  </a:lnTo>
                  <a:lnTo>
                    <a:pt x="0" y="171743"/>
                  </a:lnTo>
                  <a:close/>
                </a:path>
              </a:pathLst>
            </a:custGeom>
            <a:solidFill>
              <a:srgbClr val="D62029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439495" cy="228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38100" y="-230793"/>
            <a:ext cx="13604789" cy="652086"/>
            <a:chOff x="0" y="0"/>
            <a:chExt cx="3583154" cy="17174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583155" cy="171743"/>
            </a:xfrm>
            <a:custGeom>
              <a:avLst/>
              <a:gdLst/>
              <a:ahLst/>
              <a:cxnLst/>
              <a:rect l="l" t="t" r="r" b="b"/>
              <a:pathLst>
                <a:path w="3583155" h="171743">
                  <a:moveTo>
                    <a:pt x="0" y="0"/>
                  </a:moveTo>
                  <a:lnTo>
                    <a:pt x="3583155" y="0"/>
                  </a:lnTo>
                  <a:lnTo>
                    <a:pt x="3583155" y="171743"/>
                  </a:lnTo>
                  <a:lnTo>
                    <a:pt x="0" y="171743"/>
                  </a:lnTo>
                  <a:close/>
                </a:path>
              </a:pathLst>
            </a:custGeom>
            <a:solidFill>
              <a:srgbClr val="0F4C8B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3583154" cy="228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127428" y="9786789"/>
            <a:ext cx="5160572" cy="652086"/>
            <a:chOff x="0" y="0"/>
            <a:chExt cx="1359163" cy="17174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59163" cy="171743"/>
            </a:xfrm>
            <a:custGeom>
              <a:avLst/>
              <a:gdLst/>
              <a:ahLst/>
              <a:cxnLst/>
              <a:rect l="l" t="t" r="r" b="b"/>
              <a:pathLst>
                <a:path w="1359163" h="171743">
                  <a:moveTo>
                    <a:pt x="0" y="0"/>
                  </a:moveTo>
                  <a:lnTo>
                    <a:pt x="1359163" y="0"/>
                  </a:lnTo>
                  <a:lnTo>
                    <a:pt x="1359163" y="171743"/>
                  </a:lnTo>
                  <a:lnTo>
                    <a:pt x="0" y="171743"/>
                  </a:lnTo>
                  <a:close/>
                </a:path>
              </a:pathLst>
            </a:custGeom>
            <a:solidFill>
              <a:srgbClr val="D62029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1359163" cy="228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0" y="9786789"/>
            <a:ext cx="13604789" cy="652086"/>
            <a:chOff x="0" y="0"/>
            <a:chExt cx="3583154" cy="17174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583155" cy="171743"/>
            </a:xfrm>
            <a:custGeom>
              <a:avLst/>
              <a:gdLst/>
              <a:ahLst/>
              <a:cxnLst/>
              <a:rect l="l" t="t" r="r" b="b"/>
              <a:pathLst>
                <a:path w="3583155" h="171743">
                  <a:moveTo>
                    <a:pt x="0" y="0"/>
                  </a:moveTo>
                  <a:lnTo>
                    <a:pt x="3583155" y="0"/>
                  </a:lnTo>
                  <a:lnTo>
                    <a:pt x="3583155" y="171743"/>
                  </a:lnTo>
                  <a:lnTo>
                    <a:pt x="0" y="171743"/>
                  </a:lnTo>
                  <a:close/>
                </a:path>
              </a:pathLst>
            </a:custGeom>
            <a:solidFill>
              <a:srgbClr val="0F4C8B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3583154" cy="228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274116" y="5464175"/>
            <a:ext cx="7300617" cy="316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Roboto 2"/>
                <a:ea typeface="Roboto 2"/>
                <a:cs typeface="Roboto 2"/>
                <a:sym typeface="Roboto 2"/>
              </a:rPr>
              <a:t>Insérez le texte</a:t>
            </a:r>
          </a:p>
          <a:p>
            <a:pPr algn="l">
              <a:lnSpc>
                <a:spcPts val="2799"/>
              </a:lnSpc>
            </a:pPr>
            <a:endParaRPr lang="en-US" sz="1999">
              <a:solidFill>
                <a:srgbClr val="FFFFFF"/>
              </a:solidFill>
              <a:latin typeface="Roboto 2"/>
              <a:ea typeface="Roboto 2"/>
              <a:cs typeface="Roboto 2"/>
              <a:sym typeface="Roboto 2"/>
            </a:endParaRPr>
          </a:p>
          <a:p>
            <a:pPr algn="l">
              <a:lnSpc>
                <a:spcPts val="2799"/>
              </a:lnSpc>
            </a:pPr>
            <a:endParaRPr lang="en-US" sz="1999">
              <a:solidFill>
                <a:srgbClr val="FFFFFF"/>
              </a:solidFill>
              <a:latin typeface="Roboto 2"/>
              <a:ea typeface="Roboto 2"/>
              <a:cs typeface="Roboto 2"/>
              <a:sym typeface="Roboto 2"/>
            </a:endParaRPr>
          </a:p>
          <a:p>
            <a:pPr algn="l">
              <a:lnSpc>
                <a:spcPts val="2799"/>
              </a:lnSpc>
            </a:pPr>
            <a:endParaRPr lang="en-US" sz="1999">
              <a:solidFill>
                <a:srgbClr val="FFFFFF"/>
              </a:solidFill>
              <a:latin typeface="Roboto 2"/>
              <a:ea typeface="Roboto 2"/>
              <a:cs typeface="Roboto 2"/>
              <a:sym typeface="Roboto 2"/>
            </a:endParaRPr>
          </a:p>
          <a:p>
            <a:pPr algn="l">
              <a:lnSpc>
                <a:spcPts val="2799"/>
              </a:lnSpc>
            </a:pPr>
            <a:endParaRPr lang="en-US" sz="1999">
              <a:solidFill>
                <a:srgbClr val="FFFFFF"/>
              </a:solidFill>
              <a:latin typeface="Roboto 2"/>
              <a:ea typeface="Roboto 2"/>
              <a:cs typeface="Roboto 2"/>
              <a:sym typeface="Roboto 2"/>
            </a:endParaRPr>
          </a:p>
          <a:p>
            <a:pPr algn="l">
              <a:lnSpc>
                <a:spcPts val="2799"/>
              </a:lnSpc>
            </a:pPr>
            <a:endParaRPr lang="en-US" sz="1999">
              <a:solidFill>
                <a:srgbClr val="FFFFFF"/>
              </a:solidFill>
              <a:latin typeface="Roboto 2"/>
              <a:ea typeface="Roboto 2"/>
              <a:cs typeface="Roboto 2"/>
              <a:sym typeface="Roboto 2"/>
            </a:endParaRPr>
          </a:p>
          <a:p>
            <a:pPr algn="l">
              <a:lnSpc>
                <a:spcPts val="2799"/>
              </a:lnSpc>
            </a:pPr>
            <a:endParaRPr lang="en-US" sz="1999">
              <a:solidFill>
                <a:srgbClr val="FFFFFF"/>
              </a:solidFill>
              <a:latin typeface="Roboto 2"/>
              <a:ea typeface="Roboto 2"/>
              <a:cs typeface="Roboto 2"/>
              <a:sym typeface="Roboto 2"/>
            </a:endParaRPr>
          </a:p>
          <a:p>
            <a:pPr algn="l">
              <a:lnSpc>
                <a:spcPts val="2799"/>
              </a:lnSpc>
            </a:pPr>
            <a:endParaRPr lang="en-US" sz="1999">
              <a:solidFill>
                <a:srgbClr val="FFFFFF"/>
              </a:solidFill>
              <a:latin typeface="Roboto 2"/>
              <a:ea typeface="Roboto 2"/>
              <a:cs typeface="Roboto 2"/>
              <a:sym typeface="Roboto 2"/>
            </a:endParaRPr>
          </a:p>
          <a:p>
            <a:pPr algn="l">
              <a:lnSpc>
                <a:spcPts val="2799"/>
              </a:lnSpc>
            </a:pPr>
            <a:endParaRPr lang="en-US" sz="1999">
              <a:solidFill>
                <a:srgbClr val="FFFFFF"/>
              </a:solidFill>
              <a:latin typeface="Roboto 2"/>
              <a:ea typeface="Roboto 2"/>
              <a:cs typeface="Roboto 2"/>
              <a:sym typeface="Roboto 2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9660924" y="693676"/>
            <a:ext cx="7811530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0F4C8B"/>
                </a:solidFill>
                <a:latin typeface="Archivo Black"/>
                <a:ea typeface="Archivo Black"/>
                <a:cs typeface="Archivo Black"/>
                <a:sym typeface="Archivo Black"/>
              </a:rPr>
              <a:t>Insérez le titre de la diapositive</a:t>
            </a:r>
          </a:p>
        </p:txBody>
      </p:sp>
      <p:sp>
        <p:nvSpPr>
          <p:cNvPr id="23" name="Freeform 23"/>
          <p:cNvSpPr/>
          <p:nvPr/>
        </p:nvSpPr>
        <p:spPr>
          <a:xfrm>
            <a:off x="16502566" y="8403476"/>
            <a:ext cx="1291361" cy="1250811"/>
          </a:xfrm>
          <a:custGeom>
            <a:avLst/>
            <a:gdLst/>
            <a:ahLst/>
            <a:cxnLst/>
            <a:rect l="l" t="t" r="r" b="b"/>
            <a:pathLst>
              <a:path w="1291361" h="1250811">
                <a:moveTo>
                  <a:pt x="0" y="0"/>
                </a:moveTo>
                <a:lnTo>
                  <a:pt x="1291361" y="0"/>
                </a:lnTo>
                <a:lnTo>
                  <a:pt x="1291361" y="1250811"/>
                </a:lnTo>
                <a:lnTo>
                  <a:pt x="0" y="12508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r="-143783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4EF7606-4ED0-3BC8-D402-4A37F17EF551}"/>
              </a:ext>
            </a:extLst>
          </p:cNvPr>
          <p:cNvSpPr/>
          <p:nvPr/>
        </p:nvSpPr>
        <p:spPr>
          <a:xfrm>
            <a:off x="1028700" y="741968"/>
            <a:ext cx="8115300" cy="41284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Insérez</a:t>
            </a:r>
            <a:r>
              <a:rPr lang="en-US" dirty="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 la photo</a:t>
            </a:r>
            <a:endParaRPr lang="en-CA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78FD6AC-EDA8-91C6-D89D-1BE73B17B3C6}"/>
              </a:ext>
            </a:extLst>
          </p:cNvPr>
          <p:cNvSpPr/>
          <p:nvPr/>
        </p:nvSpPr>
        <p:spPr>
          <a:xfrm>
            <a:off x="9653684" y="3025216"/>
            <a:ext cx="6480577" cy="623308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Insérez</a:t>
            </a:r>
            <a:r>
              <a:rPr lang="en-US" dirty="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 la photo</a:t>
            </a:r>
            <a:endParaRPr lang="en-CA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3293733" y="1004212"/>
            <a:ext cx="11694075" cy="2276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fr-FR" sz="7200" dirty="0">
                <a:solidFill>
                  <a:srgbClr val="0F4C8B"/>
                </a:solidFill>
                <a:latin typeface="Archivo Black" panose="020B0604020202020204" charset="0"/>
              </a:rPr>
              <a:t>Insérez le titre de la diapositive</a:t>
            </a:r>
            <a:endParaRPr lang="en-US" sz="6999" dirty="0">
              <a:solidFill>
                <a:srgbClr val="0F4C8B"/>
              </a:solidFill>
              <a:latin typeface="Archivo Black" panose="020B0604020202020204" charset="0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083370" y="8279016"/>
            <a:ext cx="4114800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CA" sz="2400" b="1" dirty="0" err="1">
                <a:solidFill>
                  <a:srgbClr val="0F4C8B"/>
                </a:solidFill>
                <a:latin typeface="Roboto 1" panose="020B0604020202020204" charset="0"/>
                <a:ea typeface="Roboto 1" panose="020B0604020202020204" charset="0"/>
              </a:rPr>
              <a:t>Insérez</a:t>
            </a:r>
            <a:r>
              <a:rPr lang="en-CA" sz="2400" b="1" dirty="0">
                <a:solidFill>
                  <a:srgbClr val="0F4C8B"/>
                </a:solidFill>
                <a:latin typeface="Roboto 1" panose="020B0604020202020204" charset="0"/>
                <a:ea typeface="Roboto 1" panose="020B0604020202020204" charset="0"/>
              </a:rPr>
              <a:t> le </a:t>
            </a:r>
            <a:r>
              <a:rPr lang="en-CA" sz="2400" b="1" dirty="0" err="1">
                <a:solidFill>
                  <a:srgbClr val="0F4C8B"/>
                </a:solidFill>
                <a:latin typeface="Roboto 1" panose="020B0604020202020204" charset="0"/>
                <a:ea typeface="Roboto 1" panose="020B0604020202020204" charset="0"/>
              </a:rPr>
              <a:t>texte</a:t>
            </a:r>
            <a:endParaRPr lang="en-US" sz="2400" b="1" dirty="0">
              <a:solidFill>
                <a:srgbClr val="0F4C8B"/>
              </a:solidFill>
              <a:latin typeface="Roboto 1" panose="020B0604020202020204" charset="0"/>
              <a:ea typeface="Roboto 1" panose="020B0604020202020204" charset="0"/>
              <a:cs typeface="Open Sans Bold"/>
              <a:sym typeface="Open Sa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059856" y="8279016"/>
            <a:ext cx="4114800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CA" sz="2400" b="1" dirty="0" err="1">
                <a:solidFill>
                  <a:srgbClr val="0F4C8B"/>
                </a:solidFill>
                <a:latin typeface="Roboto 1" panose="020B0604020202020204" charset="0"/>
                <a:ea typeface="Roboto 1" panose="020B0604020202020204" charset="0"/>
              </a:rPr>
              <a:t>Insérez</a:t>
            </a:r>
            <a:r>
              <a:rPr lang="en-CA" sz="2400" b="1" dirty="0">
                <a:solidFill>
                  <a:srgbClr val="0F4C8B"/>
                </a:solidFill>
                <a:latin typeface="Roboto 1" panose="020B0604020202020204" charset="0"/>
                <a:ea typeface="Roboto 1" panose="020B0604020202020204" charset="0"/>
              </a:rPr>
              <a:t> le </a:t>
            </a:r>
            <a:r>
              <a:rPr lang="en-CA" sz="2400" b="1" dirty="0" err="1">
                <a:solidFill>
                  <a:srgbClr val="0F4C8B"/>
                </a:solidFill>
                <a:latin typeface="Roboto 1" panose="020B0604020202020204" charset="0"/>
                <a:ea typeface="Roboto 1" panose="020B0604020202020204" charset="0"/>
              </a:rPr>
              <a:t>texte</a:t>
            </a:r>
            <a:endParaRPr lang="en-US" sz="2400" b="1" dirty="0">
              <a:solidFill>
                <a:srgbClr val="0F4C8B"/>
              </a:solidFill>
              <a:latin typeface="Roboto 1" panose="020B0604020202020204" charset="0"/>
              <a:ea typeface="Roboto 1" panose="020B0604020202020204" charset="0"/>
              <a:cs typeface="Open Sans Bold"/>
              <a:sym typeface="Open Sa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106885" y="8279016"/>
            <a:ext cx="4114800" cy="440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CA" sz="2800" b="1" dirty="0" err="1">
                <a:solidFill>
                  <a:srgbClr val="0F4C8B"/>
                </a:solidFill>
                <a:latin typeface="Roboto 1" panose="020B0604020202020204" charset="0"/>
                <a:ea typeface="Roboto 1" panose="020B0604020202020204" charset="0"/>
              </a:rPr>
              <a:t>Insérez</a:t>
            </a:r>
            <a:r>
              <a:rPr lang="en-CA" sz="2800" b="1" dirty="0">
                <a:solidFill>
                  <a:srgbClr val="0F4C8B"/>
                </a:solidFill>
                <a:latin typeface="Roboto 1" panose="020B0604020202020204" charset="0"/>
                <a:ea typeface="Roboto 1" panose="020B0604020202020204" charset="0"/>
              </a:rPr>
              <a:t> le </a:t>
            </a:r>
            <a:r>
              <a:rPr lang="en-CA" sz="2800" b="1" dirty="0" err="1">
                <a:solidFill>
                  <a:srgbClr val="0F4C8B"/>
                </a:solidFill>
                <a:latin typeface="Roboto 1" panose="020B0604020202020204" charset="0"/>
                <a:ea typeface="Roboto 1" panose="020B0604020202020204" charset="0"/>
              </a:rPr>
              <a:t>texte</a:t>
            </a:r>
            <a:endParaRPr lang="en-US" sz="2600" b="1" dirty="0">
              <a:solidFill>
                <a:srgbClr val="0F4C8B"/>
              </a:solidFill>
              <a:latin typeface="Roboto 1" panose="020B0604020202020204" charset="0"/>
              <a:ea typeface="Roboto 1" panose="020B0604020202020204" charset="0"/>
              <a:cs typeface="Open Sans Bold"/>
              <a:sym typeface="Open Sans Bold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3089328" y="-230793"/>
            <a:ext cx="5465582" cy="652086"/>
            <a:chOff x="0" y="0"/>
            <a:chExt cx="1439495" cy="17174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439495" cy="171743"/>
            </a:xfrm>
            <a:custGeom>
              <a:avLst/>
              <a:gdLst/>
              <a:ahLst/>
              <a:cxnLst/>
              <a:rect l="l" t="t" r="r" b="b"/>
              <a:pathLst>
                <a:path w="1439495" h="171743">
                  <a:moveTo>
                    <a:pt x="0" y="0"/>
                  </a:moveTo>
                  <a:lnTo>
                    <a:pt x="1439495" y="0"/>
                  </a:lnTo>
                  <a:lnTo>
                    <a:pt x="1439495" y="171743"/>
                  </a:lnTo>
                  <a:lnTo>
                    <a:pt x="0" y="171743"/>
                  </a:lnTo>
                  <a:close/>
                </a:path>
              </a:pathLst>
            </a:custGeom>
            <a:solidFill>
              <a:srgbClr val="D62029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1439495" cy="228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38100" y="-230793"/>
            <a:ext cx="13604789" cy="652086"/>
            <a:chOff x="0" y="0"/>
            <a:chExt cx="3583154" cy="17174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583155" cy="171743"/>
            </a:xfrm>
            <a:custGeom>
              <a:avLst/>
              <a:gdLst/>
              <a:ahLst/>
              <a:cxnLst/>
              <a:rect l="l" t="t" r="r" b="b"/>
              <a:pathLst>
                <a:path w="3583155" h="171743">
                  <a:moveTo>
                    <a:pt x="0" y="0"/>
                  </a:moveTo>
                  <a:lnTo>
                    <a:pt x="3583155" y="0"/>
                  </a:lnTo>
                  <a:lnTo>
                    <a:pt x="3583155" y="171743"/>
                  </a:lnTo>
                  <a:lnTo>
                    <a:pt x="0" y="171743"/>
                  </a:lnTo>
                  <a:close/>
                </a:path>
              </a:pathLst>
            </a:custGeom>
            <a:solidFill>
              <a:srgbClr val="0F4C8B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3583154" cy="228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127428" y="9786789"/>
            <a:ext cx="5160572" cy="652086"/>
            <a:chOff x="0" y="0"/>
            <a:chExt cx="1359163" cy="17174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359163" cy="171743"/>
            </a:xfrm>
            <a:custGeom>
              <a:avLst/>
              <a:gdLst/>
              <a:ahLst/>
              <a:cxnLst/>
              <a:rect l="l" t="t" r="r" b="b"/>
              <a:pathLst>
                <a:path w="1359163" h="171743">
                  <a:moveTo>
                    <a:pt x="0" y="0"/>
                  </a:moveTo>
                  <a:lnTo>
                    <a:pt x="1359163" y="0"/>
                  </a:lnTo>
                  <a:lnTo>
                    <a:pt x="1359163" y="171743"/>
                  </a:lnTo>
                  <a:lnTo>
                    <a:pt x="0" y="171743"/>
                  </a:lnTo>
                  <a:close/>
                </a:path>
              </a:pathLst>
            </a:custGeom>
            <a:solidFill>
              <a:srgbClr val="D62029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1359163" cy="228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0" y="9786789"/>
            <a:ext cx="13604789" cy="652086"/>
            <a:chOff x="0" y="0"/>
            <a:chExt cx="3583154" cy="17174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583155" cy="171743"/>
            </a:xfrm>
            <a:custGeom>
              <a:avLst/>
              <a:gdLst/>
              <a:ahLst/>
              <a:cxnLst/>
              <a:rect l="l" t="t" r="r" b="b"/>
              <a:pathLst>
                <a:path w="3583155" h="171743">
                  <a:moveTo>
                    <a:pt x="0" y="0"/>
                  </a:moveTo>
                  <a:lnTo>
                    <a:pt x="3583155" y="0"/>
                  </a:lnTo>
                  <a:lnTo>
                    <a:pt x="3583155" y="171743"/>
                  </a:lnTo>
                  <a:lnTo>
                    <a:pt x="0" y="171743"/>
                  </a:lnTo>
                  <a:close/>
                </a:path>
              </a:pathLst>
            </a:custGeom>
            <a:solidFill>
              <a:srgbClr val="0F4C8B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57150"/>
              <a:ext cx="3583154" cy="228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16502566" y="8403476"/>
            <a:ext cx="1291361" cy="1250811"/>
          </a:xfrm>
          <a:custGeom>
            <a:avLst/>
            <a:gdLst/>
            <a:ahLst/>
            <a:cxnLst/>
            <a:rect l="l" t="t" r="r" b="b"/>
            <a:pathLst>
              <a:path w="1291361" h="1250811">
                <a:moveTo>
                  <a:pt x="0" y="0"/>
                </a:moveTo>
                <a:lnTo>
                  <a:pt x="1291361" y="0"/>
                </a:lnTo>
                <a:lnTo>
                  <a:pt x="1291361" y="1250811"/>
                </a:lnTo>
                <a:lnTo>
                  <a:pt x="0" y="12508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r="-143783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7A085C-01E7-47F7-9C22-AE0BB12D4B74}"/>
              </a:ext>
            </a:extLst>
          </p:cNvPr>
          <p:cNvSpPr/>
          <p:nvPr/>
        </p:nvSpPr>
        <p:spPr>
          <a:xfrm>
            <a:off x="2286000" y="3898236"/>
            <a:ext cx="3505200" cy="327371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Insérez</a:t>
            </a:r>
            <a:r>
              <a:rPr lang="en-US" dirty="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 la photo</a:t>
            </a:r>
            <a:endParaRPr lang="en-CA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C3B5B76-5E21-A2BC-9CC1-0D1C168C89D9}"/>
              </a:ext>
            </a:extLst>
          </p:cNvPr>
          <p:cNvSpPr/>
          <p:nvPr/>
        </p:nvSpPr>
        <p:spPr>
          <a:xfrm>
            <a:off x="7388170" y="3898237"/>
            <a:ext cx="3505200" cy="327371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Insérez</a:t>
            </a:r>
            <a:r>
              <a:rPr lang="en-US" dirty="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 la photo</a:t>
            </a:r>
            <a:endParaRPr lang="en-CA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027C7D3-6B2F-BDEB-912C-0D5D9E188E6B}"/>
              </a:ext>
            </a:extLst>
          </p:cNvPr>
          <p:cNvSpPr/>
          <p:nvPr/>
        </p:nvSpPr>
        <p:spPr>
          <a:xfrm>
            <a:off x="12364656" y="3898237"/>
            <a:ext cx="3505200" cy="327371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Insérez</a:t>
            </a:r>
            <a:r>
              <a:rPr lang="en-US" dirty="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 la photo</a:t>
            </a:r>
            <a:endParaRPr lang="en-CA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4C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 t="-13835" r="-5416" b="-13835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3" name="Freeform 3"/>
          <p:cNvSpPr/>
          <p:nvPr/>
        </p:nvSpPr>
        <p:spPr>
          <a:xfrm>
            <a:off x="8977840" y="7789097"/>
            <a:ext cx="670071" cy="670071"/>
          </a:xfrm>
          <a:custGeom>
            <a:avLst/>
            <a:gdLst/>
            <a:ahLst/>
            <a:cxnLst/>
            <a:rect l="l" t="t" r="r" b="b"/>
            <a:pathLst>
              <a:path w="670071" h="670071">
                <a:moveTo>
                  <a:pt x="0" y="0"/>
                </a:moveTo>
                <a:lnTo>
                  <a:pt x="670071" y="0"/>
                </a:lnTo>
                <a:lnTo>
                  <a:pt x="670071" y="670071"/>
                </a:lnTo>
                <a:lnTo>
                  <a:pt x="0" y="6700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4" name="Freeform 4"/>
          <p:cNvSpPr/>
          <p:nvPr/>
        </p:nvSpPr>
        <p:spPr>
          <a:xfrm>
            <a:off x="8958790" y="6640205"/>
            <a:ext cx="717677" cy="717677"/>
          </a:xfrm>
          <a:custGeom>
            <a:avLst/>
            <a:gdLst/>
            <a:ahLst/>
            <a:cxnLst/>
            <a:rect l="l" t="t" r="r" b="b"/>
            <a:pathLst>
              <a:path w="717677" h="717677">
                <a:moveTo>
                  <a:pt x="0" y="0"/>
                </a:moveTo>
                <a:lnTo>
                  <a:pt x="717678" y="0"/>
                </a:lnTo>
                <a:lnTo>
                  <a:pt x="717678" y="717678"/>
                </a:lnTo>
                <a:lnTo>
                  <a:pt x="0" y="7176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5" name="Freeform 5"/>
          <p:cNvSpPr/>
          <p:nvPr/>
        </p:nvSpPr>
        <p:spPr>
          <a:xfrm>
            <a:off x="9030325" y="8909317"/>
            <a:ext cx="550982" cy="787117"/>
          </a:xfrm>
          <a:custGeom>
            <a:avLst/>
            <a:gdLst/>
            <a:ahLst/>
            <a:cxnLst/>
            <a:rect l="l" t="t" r="r" b="b"/>
            <a:pathLst>
              <a:path w="550982" h="787117">
                <a:moveTo>
                  <a:pt x="0" y="0"/>
                </a:moveTo>
                <a:lnTo>
                  <a:pt x="550982" y="0"/>
                </a:lnTo>
                <a:lnTo>
                  <a:pt x="550982" y="787117"/>
                </a:lnTo>
                <a:lnTo>
                  <a:pt x="0" y="78711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6" name="Freeform 6"/>
          <p:cNvSpPr/>
          <p:nvPr/>
        </p:nvSpPr>
        <p:spPr>
          <a:xfrm>
            <a:off x="1279462" y="6640205"/>
            <a:ext cx="670046" cy="670046"/>
          </a:xfrm>
          <a:custGeom>
            <a:avLst/>
            <a:gdLst/>
            <a:ahLst/>
            <a:cxnLst/>
            <a:rect l="l" t="t" r="r" b="b"/>
            <a:pathLst>
              <a:path w="670046" h="670046">
                <a:moveTo>
                  <a:pt x="0" y="0"/>
                </a:moveTo>
                <a:lnTo>
                  <a:pt x="670046" y="0"/>
                </a:lnTo>
                <a:lnTo>
                  <a:pt x="670046" y="670046"/>
                </a:lnTo>
                <a:lnTo>
                  <a:pt x="0" y="67004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7" name="Freeform 7"/>
          <p:cNvSpPr/>
          <p:nvPr/>
        </p:nvSpPr>
        <p:spPr>
          <a:xfrm>
            <a:off x="1297376" y="7503606"/>
            <a:ext cx="652131" cy="649760"/>
          </a:xfrm>
          <a:custGeom>
            <a:avLst/>
            <a:gdLst/>
            <a:ahLst/>
            <a:cxnLst/>
            <a:rect l="l" t="t" r="r" b="b"/>
            <a:pathLst>
              <a:path w="652131" h="649760">
                <a:moveTo>
                  <a:pt x="0" y="0"/>
                </a:moveTo>
                <a:lnTo>
                  <a:pt x="652132" y="0"/>
                </a:lnTo>
                <a:lnTo>
                  <a:pt x="652132" y="649760"/>
                </a:lnTo>
                <a:lnTo>
                  <a:pt x="0" y="64976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8" name="Freeform 8"/>
          <p:cNvSpPr/>
          <p:nvPr/>
        </p:nvSpPr>
        <p:spPr>
          <a:xfrm>
            <a:off x="1325162" y="8420066"/>
            <a:ext cx="528603" cy="539391"/>
          </a:xfrm>
          <a:custGeom>
            <a:avLst/>
            <a:gdLst/>
            <a:ahLst/>
            <a:cxnLst/>
            <a:rect l="l" t="t" r="r" b="b"/>
            <a:pathLst>
              <a:path w="528603" h="539391">
                <a:moveTo>
                  <a:pt x="0" y="0"/>
                </a:moveTo>
                <a:lnTo>
                  <a:pt x="528603" y="0"/>
                </a:lnTo>
                <a:lnTo>
                  <a:pt x="528603" y="539390"/>
                </a:lnTo>
                <a:lnTo>
                  <a:pt x="0" y="53939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9" name="Freeform 9"/>
          <p:cNvSpPr/>
          <p:nvPr/>
        </p:nvSpPr>
        <p:spPr>
          <a:xfrm>
            <a:off x="1297376" y="9207106"/>
            <a:ext cx="670046" cy="571366"/>
          </a:xfrm>
          <a:custGeom>
            <a:avLst/>
            <a:gdLst/>
            <a:ahLst/>
            <a:cxnLst/>
            <a:rect l="l" t="t" r="r" b="b"/>
            <a:pathLst>
              <a:path w="670046" h="571366">
                <a:moveTo>
                  <a:pt x="0" y="0"/>
                </a:moveTo>
                <a:lnTo>
                  <a:pt x="670046" y="0"/>
                </a:lnTo>
                <a:lnTo>
                  <a:pt x="670046" y="571367"/>
                </a:lnTo>
                <a:lnTo>
                  <a:pt x="0" y="57136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0" name="TextBox 10"/>
          <p:cNvSpPr txBox="1"/>
          <p:nvPr/>
        </p:nvSpPr>
        <p:spPr>
          <a:xfrm>
            <a:off x="1028700" y="1316075"/>
            <a:ext cx="14703726" cy="2917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975"/>
              </a:lnSpc>
              <a:spcBef>
                <a:spcPct val="0"/>
              </a:spcBef>
            </a:pPr>
            <a:r>
              <a:rPr lang="en-US" sz="17125" b="1">
                <a:solidFill>
                  <a:srgbClr val="FFFFFF"/>
                </a:solidFill>
                <a:latin typeface="Open Sans Ultra-Bold"/>
                <a:ea typeface="Open Sans Ultra-Bold"/>
                <a:cs typeface="Open Sans Ultra-Bold"/>
                <a:sym typeface="Open Sans Ultra-Bold"/>
              </a:rPr>
              <a:t>MERCI !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103786" y="7068830"/>
            <a:ext cx="2306041" cy="327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3"/>
              </a:lnSpc>
            </a:pPr>
            <a:r>
              <a:rPr lang="en-US" sz="1933">
                <a:solidFill>
                  <a:srgbClr val="FFFFFF"/>
                </a:solidFill>
                <a:latin typeface="Roboto 1"/>
                <a:ea typeface="Roboto 1"/>
                <a:cs typeface="Roboto 1"/>
                <a:sym typeface="Roboto 1"/>
              </a:rPr>
              <a:t>Insérez le numéro ici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103786" y="6611630"/>
            <a:ext cx="6879932" cy="406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31"/>
              </a:lnSpc>
            </a:pPr>
            <a:r>
              <a:rPr lang="en-US" sz="2485" b="1">
                <a:solidFill>
                  <a:srgbClr val="FFFFFF"/>
                </a:solidFill>
                <a:latin typeface="Roboto 1 Bold"/>
                <a:ea typeface="Roboto 1 Bold"/>
                <a:cs typeface="Roboto 1 Bold"/>
                <a:sym typeface="Roboto 1 Bold"/>
              </a:rPr>
              <a:t>Numéro du district / de la Section locale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066113" y="9380098"/>
            <a:ext cx="3181248" cy="327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3"/>
              </a:lnSpc>
            </a:pPr>
            <a:r>
              <a:rPr lang="en-US" sz="1933">
                <a:solidFill>
                  <a:srgbClr val="FFFFFF"/>
                </a:solidFill>
                <a:latin typeface="Roboto 1"/>
                <a:ea typeface="Roboto 1"/>
                <a:cs typeface="Roboto 1"/>
                <a:sym typeface="Roboto 1"/>
              </a:rPr>
              <a:t>Insérez l’adresse ici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052645" y="8944943"/>
            <a:ext cx="8622493" cy="406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31"/>
              </a:lnSpc>
            </a:pPr>
            <a:r>
              <a:rPr lang="en-US" sz="2485" b="1">
                <a:solidFill>
                  <a:srgbClr val="FFFFFF"/>
                </a:solidFill>
                <a:latin typeface="Roboto 1 Bold"/>
                <a:ea typeface="Roboto 1 Bold"/>
                <a:cs typeface="Roboto 1 Bold"/>
                <a:sym typeface="Roboto 1 Bold"/>
              </a:rPr>
              <a:t>Adresse du district / de la section locale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052645" y="8207497"/>
            <a:ext cx="3181248" cy="327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3"/>
              </a:lnSpc>
            </a:pPr>
            <a:r>
              <a:rPr lang="en-US" sz="1933">
                <a:solidFill>
                  <a:srgbClr val="FFFFFF"/>
                </a:solidFill>
                <a:latin typeface="Roboto 1"/>
                <a:ea typeface="Roboto 1"/>
                <a:cs typeface="Roboto 1"/>
                <a:sym typeface="Roboto 1"/>
              </a:rPr>
              <a:t>www.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052645" y="7800916"/>
            <a:ext cx="7936236" cy="406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31"/>
              </a:lnSpc>
            </a:pPr>
            <a:r>
              <a:rPr lang="en-US" sz="2485" b="1">
                <a:solidFill>
                  <a:srgbClr val="FFFFFF"/>
                </a:solidFill>
                <a:latin typeface="Roboto 1 Bold"/>
                <a:ea typeface="Roboto 1 Bold"/>
                <a:cs typeface="Roboto 1 Bold"/>
                <a:sym typeface="Roboto 1 Bold"/>
              </a:rPr>
              <a:t>Site web du district / de la Section locale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236591" y="6773638"/>
            <a:ext cx="4830205" cy="371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58"/>
              </a:lnSpc>
            </a:pPr>
            <a:r>
              <a:rPr lang="en-US" sz="2275">
                <a:solidFill>
                  <a:srgbClr val="FFFFFF"/>
                </a:solidFill>
                <a:latin typeface="Roboto 1"/>
                <a:ea typeface="Roboto 1"/>
                <a:cs typeface="Roboto 1"/>
                <a:sym typeface="Roboto 1"/>
              </a:rPr>
              <a:t>Insérez le compte Instagram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271078" y="7626896"/>
            <a:ext cx="5024302" cy="371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58"/>
              </a:lnSpc>
            </a:pPr>
            <a:r>
              <a:rPr lang="en-US" sz="2275">
                <a:solidFill>
                  <a:srgbClr val="FFFFFF"/>
                </a:solidFill>
                <a:latin typeface="Roboto 1"/>
                <a:ea typeface="Roboto 1"/>
                <a:cs typeface="Roboto 1"/>
                <a:sym typeface="Roboto 1"/>
              </a:rPr>
              <a:t>Insérez le compte Facebook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271078" y="8488171"/>
            <a:ext cx="3277427" cy="371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58"/>
              </a:lnSpc>
            </a:pPr>
            <a:r>
              <a:rPr lang="en-US" sz="2275">
                <a:solidFill>
                  <a:srgbClr val="FFFFFF"/>
                </a:solidFill>
                <a:latin typeface="Roboto 1"/>
                <a:ea typeface="Roboto 1"/>
                <a:cs typeface="Roboto 1"/>
                <a:sym typeface="Roboto 1"/>
              </a:rPr>
              <a:t>Insérez le compte X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280035" y="9256838"/>
            <a:ext cx="6100528" cy="371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58"/>
              </a:lnSpc>
            </a:pPr>
            <a:r>
              <a:rPr lang="en-US" sz="2275">
                <a:solidFill>
                  <a:srgbClr val="FFFFFF"/>
                </a:solidFill>
                <a:latin typeface="Roboto 1"/>
                <a:ea typeface="Roboto 1"/>
                <a:cs typeface="Roboto 1"/>
                <a:sym typeface="Roboto 1"/>
              </a:rPr>
              <a:t>Insérez le compte LinkedIn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76325" y="5722097"/>
            <a:ext cx="3953085" cy="604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8"/>
              </a:lnSpc>
              <a:spcBef>
                <a:spcPct val="0"/>
              </a:spcBef>
            </a:pPr>
            <a:r>
              <a:rPr lang="en-US" sz="357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SUIVEZ-NOUS</a:t>
            </a:r>
          </a:p>
        </p:txBody>
      </p:sp>
      <p:sp>
        <p:nvSpPr>
          <p:cNvPr id="22" name="Freeform 22"/>
          <p:cNvSpPr/>
          <p:nvPr/>
        </p:nvSpPr>
        <p:spPr>
          <a:xfrm>
            <a:off x="15967939" y="8516746"/>
            <a:ext cx="1291361" cy="1250811"/>
          </a:xfrm>
          <a:custGeom>
            <a:avLst/>
            <a:gdLst/>
            <a:ahLst/>
            <a:cxnLst/>
            <a:rect l="l" t="t" r="r" b="b"/>
            <a:pathLst>
              <a:path w="1291361" h="1250811">
                <a:moveTo>
                  <a:pt x="0" y="0"/>
                </a:moveTo>
                <a:lnTo>
                  <a:pt x="1291361" y="0"/>
                </a:lnTo>
                <a:lnTo>
                  <a:pt x="1291361" y="1250811"/>
                </a:lnTo>
                <a:lnTo>
                  <a:pt x="0" y="125081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alphaModFix amt="19999"/>
            </a:blip>
            <a:stretch>
              <a:fillRect r="-143783"/>
            </a:stretch>
          </a:blipFill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257</Words>
  <Application>Microsoft Office PowerPoint</Application>
  <PresentationFormat>Custom</PresentationFormat>
  <Paragraphs>92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Roboto 2</vt:lpstr>
      <vt:lpstr>Calibri</vt:lpstr>
      <vt:lpstr>Open Sans Ultra-Bold</vt:lpstr>
      <vt:lpstr>Arial</vt:lpstr>
      <vt:lpstr>Roboto 1</vt:lpstr>
      <vt:lpstr>Roboto 1 Bold</vt:lpstr>
      <vt:lpstr>Roboto 2 Bold</vt:lpstr>
      <vt:lpstr>Archivo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- IAM Union Presentation Template</dc:title>
  <cp:lastModifiedBy>Breidy Vanessa</cp:lastModifiedBy>
  <cp:revision>1</cp:revision>
  <dcterms:created xsi:type="dcterms:W3CDTF">2006-08-16T00:00:00Z</dcterms:created>
  <dcterms:modified xsi:type="dcterms:W3CDTF">2026-01-12T14:19:52Z</dcterms:modified>
  <dc:identifier>DAG-NWR-go0</dc:identifier>
</cp:coreProperties>
</file>